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60" r:id="rId3"/>
    <p:sldId id="281" r:id="rId4"/>
    <p:sldId id="263" r:id="rId5"/>
    <p:sldId id="258" r:id="rId6"/>
    <p:sldId id="264" r:id="rId7"/>
    <p:sldId id="272" r:id="rId8"/>
    <p:sldId id="265" r:id="rId9"/>
    <p:sldId id="285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Inter" panose="020B060402020202020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FE41E5-1EB6-4173-8D3F-0A9BED380D90}">
  <a:tblStyle styleId="{ECFE41E5-1EB6-4173-8D3F-0A9BED380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d1bf8d60a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d1bf8d60a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6" name="Google Shape;266;p2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8" name="Google Shape;268;p2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2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2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3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4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5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6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7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8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21" name="Google Shape;321;p2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2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4571998" y="609989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1"/>
          </p:nvPr>
        </p:nvSpPr>
        <p:spPr>
          <a:xfrm>
            <a:off x="4572000" y="1718261"/>
            <a:ext cx="38589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4572000" y="3459550"/>
            <a:ext cx="38589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59" name="Google Shape;159;p1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1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61" name="Google Shape;161;p1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1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5" name="Google Shape;165;p1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7" name="Google Shape;217;p2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2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2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713375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2"/>
          </p:nvPr>
        </p:nvSpPr>
        <p:spPr>
          <a:xfrm>
            <a:off x="33705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3"/>
          </p:nvPr>
        </p:nvSpPr>
        <p:spPr>
          <a:xfrm>
            <a:off x="60277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4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5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6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49" name="Google Shape;249;p2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2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51" name="Google Shape;251;p2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" name="Google Shape;254;p2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2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2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3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4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5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6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7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905046" y="1056443"/>
            <a:ext cx="4525729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 err="1"/>
              <a:t>Customer</a:t>
            </a:r>
            <a:r>
              <a:rPr lang="es-CO" sz="3600" dirty="0"/>
              <a:t> </a:t>
            </a:r>
            <a:r>
              <a:rPr lang="es-CO" sz="3600" dirty="0" err="1"/>
              <a:t>Relationship</a:t>
            </a:r>
            <a:r>
              <a:rPr lang="es-CO" sz="3600" dirty="0"/>
              <a:t> Management</a:t>
            </a:r>
            <a:r>
              <a:rPr lang="en" sz="3600" dirty="0"/>
              <a:t> </a:t>
            </a:r>
            <a:br>
              <a:rPr lang="en" sz="3600" dirty="0"/>
            </a:br>
            <a:r>
              <a:rPr lang="en" sz="3600" b="0" i="1" dirty="0"/>
              <a:t>Colaborativo</a:t>
            </a:r>
            <a:endParaRPr sz="3600" b="0" i="1" dirty="0"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3900175" y="3517293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Shaddai Caballero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</a:t>
            </a:r>
            <a:r>
              <a:rPr lang="es-CO" dirty="0" err="1"/>
              <a:t>és</a:t>
            </a:r>
            <a:r>
              <a:rPr lang="es-CO" dirty="0"/>
              <a:t> Felipe </a:t>
            </a:r>
            <a:r>
              <a:rPr lang="es-CO" dirty="0" err="1"/>
              <a:t>Saenz</a:t>
            </a: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Emanuel </a:t>
            </a:r>
            <a:r>
              <a:rPr lang="es-CO" dirty="0" err="1"/>
              <a:t>Gomez</a:t>
            </a:r>
            <a:endParaRPr dirty="0"/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CRM Colaborativo</a:t>
            </a:r>
            <a:endParaRPr dirty="0"/>
          </a:p>
        </p:txBody>
      </p:sp>
      <p:sp>
        <p:nvSpPr>
          <p:cNvPr id="868" name="Google Shape;868;p37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Objetivo principal: </a:t>
            </a:r>
            <a:r>
              <a:rPr lang="es-ES" dirty="0"/>
              <a:t>Facilitar el intercambio de información para que todos los departamentos tengan acceso a una vista completa y actualizada del cliente, mejorando así el servicio y la experiencia del cliente.</a:t>
            </a:r>
            <a:endParaRPr dirty="0"/>
          </a:p>
        </p:txBody>
      </p:sp>
      <p:sp>
        <p:nvSpPr>
          <p:cNvPr id="869" name="Google Shape;869;p37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 una plataforma que facilita la comunicación y la colaboración entre los diferentes departamentos de una empresa (como ventas, marketing, atención al cliente) y también con clientes, proveedores y otros socios estratégicos.</a:t>
            </a:r>
            <a:endParaRPr dirty="0"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2930202" y="3756585"/>
            <a:ext cx="3283591" cy="851992"/>
            <a:chOff x="430825" y="1382850"/>
            <a:chExt cx="10927091" cy="2835249"/>
          </a:xfrm>
        </p:grpSpPr>
        <p:sp>
          <p:nvSpPr>
            <p:cNvPr id="871" name="Google Shape;871;p37"/>
            <p:cNvSpPr/>
            <p:nvPr/>
          </p:nvSpPr>
          <p:spPr>
            <a:xfrm>
              <a:off x="2939723" y="2940252"/>
              <a:ext cx="1131693" cy="224206"/>
            </a:xfrm>
            <a:custGeom>
              <a:avLst/>
              <a:gdLst/>
              <a:ahLst/>
              <a:cxnLst/>
              <a:rect l="l" t="t" r="r" b="b"/>
              <a:pathLst>
                <a:path w="3291" h="652" extrusionOk="0">
                  <a:moveTo>
                    <a:pt x="37" y="0"/>
                  </a:moveTo>
                  <a:cubicBezTo>
                    <a:pt x="19" y="0"/>
                    <a:pt x="0" y="19"/>
                    <a:pt x="0" y="37"/>
                  </a:cubicBezTo>
                  <a:cubicBezTo>
                    <a:pt x="0" y="74"/>
                    <a:pt x="19" y="92"/>
                    <a:pt x="37" y="92"/>
                  </a:cubicBezTo>
                  <a:lnTo>
                    <a:pt x="809" y="92"/>
                  </a:lnTo>
                  <a:lnTo>
                    <a:pt x="1368" y="652"/>
                  </a:lnTo>
                  <a:lnTo>
                    <a:pt x="3235" y="652"/>
                  </a:lnTo>
                  <a:cubicBezTo>
                    <a:pt x="3272" y="652"/>
                    <a:pt x="3290" y="633"/>
                    <a:pt x="3290" y="596"/>
                  </a:cubicBezTo>
                  <a:cubicBezTo>
                    <a:pt x="3290" y="578"/>
                    <a:pt x="3272" y="555"/>
                    <a:pt x="3235" y="555"/>
                  </a:cubicBezTo>
                  <a:lnTo>
                    <a:pt x="1405" y="555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7712681" y="2940252"/>
              <a:ext cx="1133068" cy="224206"/>
            </a:xfrm>
            <a:custGeom>
              <a:avLst/>
              <a:gdLst/>
              <a:ahLst/>
              <a:cxnLst/>
              <a:rect l="l" t="t" r="r" b="b"/>
              <a:pathLst>
                <a:path w="3295" h="652" extrusionOk="0">
                  <a:moveTo>
                    <a:pt x="2426" y="0"/>
                  </a:moveTo>
                  <a:lnTo>
                    <a:pt x="1867" y="555"/>
                  </a:lnTo>
                  <a:lnTo>
                    <a:pt x="37" y="555"/>
                  </a:lnTo>
                  <a:cubicBezTo>
                    <a:pt x="19" y="555"/>
                    <a:pt x="0" y="578"/>
                    <a:pt x="0" y="596"/>
                  </a:cubicBezTo>
                  <a:cubicBezTo>
                    <a:pt x="0" y="633"/>
                    <a:pt x="19" y="652"/>
                    <a:pt x="37" y="652"/>
                  </a:cubicBezTo>
                  <a:lnTo>
                    <a:pt x="1909" y="652"/>
                  </a:lnTo>
                  <a:lnTo>
                    <a:pt x="2463" y="92"/>
                  </a:lnTo>
                  <a:lnTo>
                    <a:pt x="3253" y="92"/>
                  </a:lnTo>
                  <a:cubicBezTo>
                    <a:pt x="3272" y="92"/>
                    <a:pt x="3295" y="74"/>
                    <a:pt x="3295" y="37"/>
                  </a:cubicBezTo>
                  <a:cubicBezTo>
                    <a:pt x="3295" y="19"/>
                    <a:pt x="3272" y="0"/>
                    <a:pt x="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945913" y="3025876"/>
              <a:ext cx="895107" cy="245183"/>
            </a:xfrm>
            <a:custGeom>
              <a:avLst/>
              <a:gdLst/>
              <a:ahLst/>
              <a:cxnLst/>
              <a:rect l="l" t="t" r="r" b="b"/>
              <a:pathLst>
                <a:path w="2603" h="713" extrusionOk="0">
                  <a:moveTo>
                    <a:pt x="61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8"/>
                    <a:pt x="61" y="98"/>
                  </a:cubicBezTo>
                  <a:lnTo>
                    <a:pt x="615" y="98"/>
                  </a:lnTo>
                  <a:lnTo>
                    <a:pt x="1216" y="712"/>
                  </a:lnTo>
                  <a:lnTo>
                    <a:pt x="2542" y="712"/>
                  </a:lnTo>
                  <a:cubicBezTo>
                    <a:pt x="2579" y="712"/>
                    <a:pt x="2602" y="675"/>
                    <a:pt x="2602" y="652"/>
                  </a:cubicBezTo>
                  <a:cubicBezTo>
                    <a:pt x="2602" y="634"/>
                    <a:pt x="2579" y="597"/>
                    <a:pt x="2542" y="597"/>
                  </a:cubicBezTo>
                  <a:lnTo>
                    <a:pt x="1253" y="597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7944795" y="3025876"/>
              <a:ext cx="893043" cy="245183"/>
            </a:xfrm>
            <a:custGeom>
              <a:avLst/>
              <a:gdLst/>
              <a:ahLst/>
              <a:cxnLst/>
              <a:rect l="l" t="t" r="r" b="b"/>
              <a:pathLst>
                <a:path w="2597" h="713" extrusionOk="0">
                  <a:moveTo>
                    <a:pt x="1945" y="1"/>
                  </a:moveTo>
                  <a:lnTo>
                    <a:pt x="1326" y="597"/>
                  </a:lnTo>
                  <a:lnTo>
                    <a:pt x="56" y="597"/>
                  </a:lnTo>
                  <a:cubicBezTo>
                    <a:pt x="19" y="597"/>
                    <a:pt x="0" y="634"/>
                    <a:pt x="0" y="652"/>
                  </a:cubicBezTo>
                  <a:cubicBezTo>
                    <a:pt x="0" y="675"/>
                    <a:pt x="19" y="712"/>
                    <a:pt x="56" y="712"/>
                  </a:cubicBezTo>
                  <a:lnTo>
                    <a:pt x="1386" y="712"/>
                  </a:lnTo>
                  <a:lnTo>
                    <a:pt x="1982" y="98"/>
                  </a:lnTo>
                  <a:lnTo>
                    <a:pt x="2541" y="98"/>
                  </a:lnTo>
                  <a:cubicBezTo>
                    <a:pt x="2578" y="98"/>
                    <a:pt x="2597" y="75"/>
                    <a:pt x="2597" y="56"/>
                  </a:cubicBezTo>
                  <a:cubicBezTo>
                    <a:pt x="2597" y="19"/>
                    <a:pt x="2578" y="1"/>
                    <a:pt x="25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958636" y="3151390"/>
              <a:ext cx="232460" cy="33700"/>
            </a:xfrm>
            <a:custGeom>
              <a:avLst/>
              <a:gdLst/>
              <a:ahLst/>
              <a:cxnLst/>
              <a:rect l="l" t="t" r="r" b="b"/>
              <a:pathLst>
                <a:path w="676" h="98" extrusionOk="0">
                  <a:moveTo>
                    <a:pt x="61" y="1"/>
                  </a:moveTo>
                  <a:cubicBezTo>
                    <a:pt x="24" y="1"/>
                    <a:pt x="1" y="19"/>
                    <a:pt x="1" y="38"/>
                  </a:cubicBezTo>
                  <a:cubicBezTo>
                    <a:pt x="1" y="79"/>
                    <a:pt x="24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75" y="79"/>
                    <a:pt x="675" y="38"/>
                  </a:cubicBezTo>
                  <a:cubicBezTo>
                    <a:pt x="675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586462" y="3151390"/>
              <a:ext cx="238649" cy="33700"/>
            </a:xfrm>
            <a:custGeom>
              <a:avLst/>
              <a:gdLst/>
              <a:ahLst/>
              <a:cxnLst/>
              <a:rect l="l" t="t" r="r" b="b"/>
              <a:pathLst>
                <a:path w="694" h="98" extrusionOk="0">
                  <a:moveTo>
                    <a:pt x="61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79"/>
                    <a:pt x="19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94" y="79"/>
                    <a:pt x="694" y="38"/>
                  </a:cubicBezTo>
                  <a:cubicBezTo>
                    <a:pt x="694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443497" y="3038600"/>
              <a:ext cx="529224" cy="33700"/>
            </a:xfrm>
            <a:custGeom>
              <a:avLst/>
              <a:gdLst/>
              <a:ahLst/>
              <a:cxnLst/>
              <a:rect l="l" t="t" r="r" b="b"/>
              <a:pathLst>
                <a:path w="1539" h="98" extrusionOk="0">
                  <a:moveTo>
                    <a:pt x="37" y="1"/>
                  </a:moveTo>
                  <a:cubicBezTo>
                    <a:pt x="18" y="1"/>
                    <a:pt x="0" y="19"/>
                    <a:pt x="0" y="61"/>
                  </a:cubicBezTo>
                  <a:cubicBezTo>
                    <a:pt x="0" y="79"/>
                    <a:pt x="18" y="98"/>
                    <a:pt x="37" y="98"/>
                  </a:cubicBezTo>
                  <a:lnTo>
                    <a:pt x="1479" y="98"/>
                  </a:lnTo>
                  <a:cubicBezTo>
                    <a:pt x="1502" y="98"/>
                    <a:pt x="1539" y="79"/>
                    <a:pt x="1539" y="61"/>
                  </a:cubicBezTo>
                  <a:cubicBezTo>
                    <a:pt x="1539" y="19"/>
                    <a:pt x="1502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7812748" y="3038600"/>
              <a:ext cx="529568" cy="33700"/>
            </a:xfrm>
            <a:custGeom>
              <a:avLst/>
              <a:gdLst/>
              <a:ahLst/>
              <a:cxnLst/>
              <a:rect l="l" t="t" r="r" b="b"/>
              <a:pathLst>
                <a:path w="1540" h="98" extrusionOk="0">
                  <a:moveTo>
                    <a:pt x="56" y="1"/>
                  </a:moveTo>
                  <a:cubicBezTo>
                    <a:pt x="19" y="1"/>
                    <a:pt x="1" y="19"/>
                    <a:pt x="1" y="61"/>
                  </a:cubicBezTo>
                  <a:cubicBezTo>
                    <a:pt x="1" y="79"/>
                    <a:pt x="19" y="98"/>
                    <a:pt x="56" y="98"/>
                  </a:cubicBezTo>
                  <a:lnTo>
                    <a:pt x="1502" y="98"/>
                  </a:lnTo>
                  <a:cubicBezTo>
                    <a:pt x="1521" y="98"/>
                    <a:pt x="1539" y="79"/>
                    <a:pt x="1539" y="61"/>
                  </a:cubicBezTo>
                  <a:cubicBezTo>
                    <a:pt x="1539" y="19"/>
                    <a:pt x="1521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190045" y="1483261"/>
              <a:ext cx="3495833" cy="2277140"/>
            </a:xfrm>
            <a:custGeom>
              <a:avLst/>
              <a:gdLst/>
              <a:ahLst/>
              <a:cxnLst/>
              <a:rect l="l" t="t" r="r" b="b"/>
              <a:pathLst>
                <a:path w="10166" h="6622" extrusionOk="0">
                  <a:moveTo>
                    <a:pt x="4894" y="0"/>
                  </a:moveTo>
                  <a:cubicBezTo>
                    <a:pt x="3314" y="0"/>
                    <a:pt x="2043" y="1289"/>
                    <a:pt x="2043" y="2851"/>
                  </a:cubicBezTo>
                  <a:lnTo>
                    <a:pt x="2043" y="3082"/>
                  </a:lnTo>
                  <a:cubicBezTo>
                    <a:pt x="1964" y="3082"/>
                    <a:pt x="1872" y="3059"/>
                    <a:pt x="1775" y="3059"/>
                  </a:cubicBezTo>
                  <a:cubicBezTo>
                    <a:pt x="791" y="3059"/>
                    <a:pt x="1" y="3849"/>
                    <a:pt x="1" y="4833"/>
                  </a:cubicBezTo>
                  <a:cubicBezTo>
                    <a:pt x="1" y="5813"/>
                    <a:pt x="791" y="6621"/>
                    <a:pt x="1775" y="6621"/>
                  </a:cubicBezTo>
                  <a:lnTo>
                    <a:pt x="8087" y="6621"/>
                  </a:lnTo>
                  <a:cubicBezTo>
                    <a:pt x="9242" y="6621"/>
                    <a:pt x="10166" y="5679"/>
                    <a:pt x="10166" y="4524"/>
                  </a:cubicBezTo>
                  <a:cubicBezTo>
                    <a:pt x="10166" y="3368"/>
                    <a:pt x="9242" y="2444"/>
                    <a:pt x="8087" y="2444"/>
                  </a:cubicBezTo>
                  <a:cubicBezTo>
                    <a:pt x="7971" y="2444"/>
                    <a:pt x="7837" y="2463"/>
                    <a:pt x="7722" y="2481"/>
                  </a:cubicBezTo>
                  <a:cubicBezTo>
                    <a:pt x="7532" y="1058"/>
                    <a:pt x="6317" y="0"/>
                    <a:pt x="4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164599" y="1470538"/>
              <a:ext cx="3521280" cy="2296053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4926" y="74"/>
                  </a:moveTo>
                  <a:cubicBezTo>
                    <a:pt x="6336" y="74"/>
                    <a:pt x="7528" y="1114"/>
                    <a:pt x="7722" y="2518"/>
                  </a:cubicBezTo>
                  <a:lnTo>
                    <a:pt x="7722" y="2560"/>
                  </a:lnTo>
                  <a:lnTo>
                    <a:pt x="7759" y="2541"/>
                  </a:lnTo>
                  <a:cubicBezTo>
                    <a:pt x="7893" y="2518"/>
                    <a:pt x="8008" y="2500"/>
                    <a:pt x="8124" y="2500"/>
                  </a:cubicBezTo>
                  <a:cubicBezTo>
                    <a:pt x="9260" y="2500"/>
                    <a:pt x="10166" y="3424"/>
                    <a:pt x="10166" y="4561"/>
                  </a:cubicBezTo>
                  <a:cubicBezTo>
                    <a:pt x="10166" y="5697"/>
                    <a:pt x="9260" y="6603"/>
                    <a:pt x="8124" y="6603"/>
                  </a:cubicBezTo>
                  <a:lnTo>
                    <a:pt x="1807" y="6603"/>
                  </a:lnTo>
                  <a:cubicBezTo>
                    <a:pt x="846" y="6603"/>
                    <a:pt x="56" y="5831"/>
                    <a:pt x="56" y="4870"/>
                  </a:cubicBezTo>
                  <a:cubicBezTo>
                    <a:pt x="75" y="3904"/>
                    <a:pt x="846" y="3137"/>
                    <a:pt x="1807" y="3137"/>
                  </a:cubicBezTo>
                  <a:cubicBezTo>
                    <a:pt x="1904" y="3137"/>
                    <a:pt x="1983" y="3137"/>
                    <a:pt x="2080" y="3156"/>
                  </a:cubicBezTo>
                  <a:lnTo>
                    <a:pt x="2117" y="3156"/>
                  </a:lnTo>
                  <a:lnTo>
                    <a:pt x="2117" y="3119"/>
                  </a:lnTo>
                  <a:lnTo>
                    <a:pt x="2117" y="2888"/>
                  </a:lnTo>
                  <a:cubicBezTo>
                    <a:pt x="2117" y="1326"/>
                    <a:pt x="3369" y="74"/>
                    <a:pt x="4926" y="74"/>
                  </a:cubicBezTo>
                  <a:close/>
                  <a:moveTo>
                    <a:pt x="4926" y="0"/>
                  </a:moveTo>
                  <a:cubicBezTo>
                    <a:pt x="3332" y="0"/>
                    <a:pt x="2038" y="1289"/>
                    <a:pt x="2038" y="2888"/>
                  </a:cubicBezTo>
                  <a:lnTo>
                    <a:pt x="2038" y="3077"/>
                  </a:lnTo>
                  <a:cubicBezTo>
                    <a:pt x="1964" y="3059"/>
                    <a:pt x="1886" y="3059"/>
                    <a:pt x="1807" y="3059"/>
                  </a:cubicBezTo>
                  <a:cubicBezTo>
                    <a:pt x="809" y="3059"/>
                    <a:pt x="1" y="3867"/>
                    <a:pt x="1" y="4870"/>
                  </a:cubicBezTo>
                  <a:cubicBezTo>
                    <a:pt x="1" y="5868"/>
                    <a:pt x="809" y="6677"/>
                    <a:pt x="1807" y="6677"/>
                  </a:cubicBezTo>
                  <a:lnTo>
                    <a:pt x="8124" y="6677"/>
                  </a:lnTo>
                  <a:cubicBezTo>
                    <a:pt x="9297" y="6677"/>
                    <a:pt x="10240" y="5734"/>
                    <a:pt x="10240" y="4561"/>
                  </a:cubicBezTo>
                  <a:cubicBezTo>
                    <a:pt x="10240" y="3387"/>
                    <a:pt x="9297" y="2444"/>
                    <a:pt x="8124" y="2444"/>
                  </a:cubicBezTo>
                  <a:cubicBezTo>
                    <a:pt x="8008" y="2444"/>
                    <a:pt x="7893" y="2444"/>
                    <a:pt x="7777" y="2463"/>
                  </a:cubicBezTo>
                  <a:cubicBezTo>
                    <a:pt x="7565" y="1058"/>
                    <a:pt x="6373" y="0"/>
                    <a:pt x="49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oogle Shape;881;p37"/>
            <p:cNvGrpSpPr/>
            <p:nvPr/>
          </p:nvGrpSpPr>
          <p:grpSpPr>
            <a:xfrm>
              <a:off x="430825" y="1382850"/>
              <a:ext cx="2469366" cy="2835249"/>
              <a:chOff x="430825" y="1382850"/>
              <a:chExt cx="2469366" cy="2835249"/>
            </a:xfrm>
          </p:grpSpPr>
          <p:sp>
            <p:nvSpPr>
              <p:cNvPr id="882" name="Google Shape;882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37"/>
            <p:cNvGrpSpPr/>
            <p:nvPr/>
          </p:nvGrpSpPr>
          <p:grpSpPr>
            <a:xfrm>
              <a:off x="8888550" y="1382850"/>
              <a:ext cx="2469366" cy="2835249"/>
              <a:chOff x="430825" y="1382850"/>
              <a:chExt cx="2469366" cy="2835249"/>
            </a:xfrm>
          </p:grpSpPr>
          <p:sp>
            <p:nvSpPr>
              <p:cNvPr id="981" name="Google Shape;981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5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¿Cómo se usa?</a:t>
            </a:r>
            <a:endParaRPr dirty="0"/>
          </a:p>
        </p:txBody>
      </p:sp>
      <p:sp>
        <p:nvSpPr>
          <p:cNvPr id="2608" name="Google Shape;2608;p58"/>
          <p:cNvSpPr/>
          <p:nvPr/>
        </p:nvSpPr>
        <p:spPr>
          <a:xfrm>
            <a:off x="720025" y="1537083"/>
            <a:ext cx="21780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Todos los equipos acceden y comparten en tiempo real la información de los clientes 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9" name="Google Shape;2609;p58"/>
          <p:cNvSpPr/>
          <p:nvPr/>
        </p:nvSpPr>
        <p:spPr>
          <a:xfrm>
            <a:off x="3374920" y="1537189"/>
            <a:ext cx="35262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integran todos los canales de comunicación (email, redes sociales, teléfono) en un solo lugar, lo que permite un seguimiento coherente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0" name="Google Shape;2610;p58"/>
          <p:cNvSpPr/>
          <p:nvPr/>
        </p:nvSpPr>
        <p:spPr>
          <a:xfrm>
            <a:off x="698489" y="3210642"/>
            <a:ext cx="2178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Comunicación y colaboración 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58"/>
          <p:cNvSpPr/>
          <p:nvPr/>
        </p:nvSpPr>
        <p:spPr>
          <a:xfrm>
            <a:off x="720000" y="1205175"/>
            <a:ext cx="2178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Información centralizada  </a:t>
            </a:r>
          </a:p>
        </p:txBody>
      </p:sp>
      <p:sp>
        <p:nvSpPr>
          <p:cNvPr id="2612" name="Google Shape;2612;p58"/>
          <p:cNvSpPr/>
          <p:nvPr/>
        </p:nvSpPr>
        <p:spPr>
          <a:xfrm>
            <a:off x="3374900" y="1205175"/>
            <a:ext cx="411873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Seguimiento de Interacciones Multicanal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3" name="Google Shape;2613;p58"/>
          <p:cNvSpPr/>
          <p:nvPr/>
        </p:nvSpPr>
        <p:spPr>
          <a:xfrm>
            <a:off x="3374942" y="3483705"/>
            <a:ext cx="35262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 CRM automatiza tareas repetitivas (enviar correos, generar informes) y permite segmentar a los clientes para realizar un marketing personalizado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4" name="Google Shape;2614;p58"/>
          <p:cNvSpPr/>
          <p:nvPr/>
        </p:nvSpPr>
        <p:spPr>
          <a:xfrm>
            <a:off x="3374903" y="3137576"/>
            <a:ext cx="3526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Tareas y Personalización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5" name="Google Shape;2615;p58"/>
          <p:cNvSpPr/>
          <p:nvPr/>
        </p:nvSpPr>
        <p:spPr>
          <a:xfrm>
            <a:off x="553812" y="3474963"/>
            <a:ext cx="2178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Los equipos pueden colaborar mediante notas compartidas, asignación de tareas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16" name="Google Shape;2616;p58"/>
          <p:cNvCxnSpPr>
            <a:cxnSpLocks/>
            <a:stCxn id="2608" idx="2"/>
          </p:cNvCxnSpPr>
          <p:nvPr/>
        </p:nvCxnSpPr>
        <p:spPr>
          <a:xfrm>
            <a:off x="1809025" y="2675583"/>
            <a:ext cx="0" cy="21542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7" name="Google Shape;2617;p58"/>
          <p:cNvCxnSpPr>
            <a:cxnSpLocks/>
            <a:stCxn id="2610" idx="3"/>
            <a:endCxn id="2612" idx="1"/>
          </p:cNvCxnSpPr>
          <p:nvPr/>
        </p:nvCxnSpPr>
        <p:spPr>
          <a:xfrm flipV="1">
            <a:off x="2876489" y="1398075"/>
            <a:ext cx="498411" cy="20054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8" name="Google Shape;2618;p58"/>
          <p:cNvCxnSpPr>
            <a:cxnSpLocks/>
            <a:stCxn id="2609" idx="2"/>
          </p:cNvCxnSpPr>
          <p:nvPr/>
        </p:nvCxnSpPr>
        <p:spPr>
          <a:xfrm>
            <a:off x="5138020" y="2675689"/>
            <a:ext cx="0" cy="21532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9" name="Google Shape;2619;p58"/>
          <p:cNvGrpSpPr/>
          <p:nvPr/>
        </p:nvGrpSpPr>
        <p:grpSpPr>
          <a:xfrm>
            <a:off x="7357272" y="1541721"/>
            <a:ext cx="948658" cy="2651740"/>
            <a:chOff x="7357272" y="1541721"/>
            <a:chExt cx="948658" cy="2651740"/>
          </a:xfrm>
        </p:grpSpPr>
        <p:grpSp>
          <p:nvGrpSpPr>
            <p:cNvPr id="2620" name="Google Shape;2620;p58"/>
            <p:cNvGrpSpPr/>
            <p:nvPr/>
          </p:nvGrpSpPr>
          <p:grpSpPr>
            <a:xfrm>
              <a:off x="7418753" y="1541721"/>
              <a:ext cx="825701" cy="825712"/>
              <a:chOff x="3295675" y="450448"/>
              <a:chExt cx="1414599" cy="1414617"/>
            </a:xfrm>
          </p:grpSpPr>
          <p:sp>
            <p:nvSpPr>
              <p:cNvPr id="2621" name="Google Shape;2621;p58"/>
              <p:cNvSpPr/>
              <p:nvPr/>
            </p:nvSpPr>
            <p:spPr>
              <a:xfrm>
                <a:off x="3307550" y="458365"/>
                <a:ext cx="1394996" cy="1398784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7421" extrusionOk="0">
                    <a:moveTo>
                      <a:pt x="3692" y="0"/>
                    </a:moveTo>
                    <a:cubicBezTo>
                      <a:pt x="1660" y="0"/>
                      <a:pt x="0" y="1660"/>
                      <a:pt x="0" y="3713"/>
                    </a:cubicBezTo>
                    <a:cubicBezTo>
                      <a:pt x="0" y="5761"/>
                      <a:pt x="1660" y="7421"/>
                      <a:pt x="3692" y="7421"/>
                    </a:cubicBezTo>
                    <a:cubicBezTo>
                      <a:pt x="5740" y="7421"/>
                      <a:pt x="7400" y="5761"/>
                      <a:pt x="7400" y="3713"/>
                    </a:cubicBezTo>
                    <a:cubicBezTo>
                      <a:pt x="7400" y="1660"/>
                      <a:pt x="5740" y="0"/>
                      <a:pt x="3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8"/>
              <p:cNvSpPr/>
              <p:nvPr/>
            </p:nvSpPr>
            <p:spPr>
              <a:xfrm>
                <a:off x="3295675" y="450448"/>
                <a:ext cx="1414599" cy="1414617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7505" extrusionOk="0">
                    <a:moveTo>
                      <a:pt x="3755" y="110"/>
                    </a:moveTo>
                    <a:cubicBezTo>
                      <a:pt x="5782" y="110"/>
                      <a:pt x="7395" y="1744"/>
                      <a:pt x="7395" y="3755"/>
                    </a:cubicBezTo>
                    <a:cubicBezTo>
                      <a:pt x="7395" y="5761"/>
                      <a:pt x="5782" y="7395"/>
                      <a:pt x="3755" y="7395"/>
                    </a:cubicBezTo>
                    <a:cubicBezTo>
                      <a:pt x="1744" y="7395"/>
                      <a:pt x="110" y="5761"/>
                      <a:pt x="110" y="3755"/>
                    </a:cubicBezTo>
                    <a:cubicBezTo>
                      <a:pt x="110" y="1744"/>
                      <a:pt x="1744" y="110"/>
                      <a:pt x="3755" y="110"/>
                    </a:cubicBezTo>
                    <a:close/>
                    <a:moveTo>
                      <a:pt x="3755" y="0"/>
                    </a:moveTo>
                    <a:cubicBezTo>
                      <a:pt x="1682" y="0"/>
                      <a:pt x="1" y="1681"/>
                      <a:pt x="1" y="3755"/>
                    </a:cubicBezTo>
                    <a:cubicBezTo>
                      <a:pt x="1" y="5824"/>
                      <a:pt x="1682" y="7505"/>
                      <a:pt x="3755" y="7505"/>
                    </a:cubicBezTo>
                    <a:cubicBezTo>
                      <a:pt x="5824" y="7505"/>
                      <a:pt x="7505" y="5824"/>
                      <a:pt x="7505" y="3755"/>
                    </a:cubicBezTo>
                    <a:cubicBezTo>
                      <a:pt x="7505" y="1681"/>
                      <a:pt x="5824" y="0"/>
                      <a:pt x="37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8"/>
              <p:cNvSpPr/>
              <p:nvPr/>
            </p:nvSpPr>
            <p:spPr>
              <a:xfrm>
                <a:off x="3369750" y="507749"/>
                <a:ext cx="666492" cy="1298696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6890" extrusionOk="0">
                    <a:moveTo>
                      <a:pt x="2027" y="0"/>
                    </a:moveTo>
                    <a:cubicBezTo>
                      <a:pt x="2027" y="0"/>
                      <a:pt x="1922" y="47"/>
                      <a:pt x="1723" y="131"/>
                    </a:cubicBezTo>
                    <a:cubicBezTo>
                      <a:pt x="1529" y="241"/>
                      <a:pt x="1241" y="414"/>
                      <a:pt x="1137" y="503"/>
                    </a:cubicBezTo>
                    <a:cubicBezTo>
                      <a:pt x="1048" y="571"/>
                      <a:pt x="634" y="917"/>
                      <a:pt x="545" y="1068"/>
                    </a:cubicBezTo>
                    <a:cubicBezTo>
                      <a:pt x="435" y="1199"/>
                      <a:pt x="262" y="1487"/>
                      <a:pt x="262" y="1508"/>
                    </a:cubicBezTo>
                    <a:cubicBezTo>
                      <a:pt x="241" y="1550"/>
                      <a:pt x="194" y="1618"/>
                      <a:pt x="173" y="1681"/>
                    </a:cubicBezTo>
                    <a:cubicBezTo>
                      <a:pt x="131" y="1723"/>
                      <a:pt x="110" y="1791"/>
                      <a:pt x="89" y="1880"/>
                    </a:cubicBezTo>
                    <a:cubicBezTo>
                      <a:pt x="42" y="1943"/>
                      <a:pt x="63" y="1964"/>
                      <a:pt x="42" y="2053"/>
                    </a:cubicBezTo>
                    <a:cubicBezTo>
                      <a:pt x="21" y="2142"/>
                      <a:pt x="0" y="2184"/>
                      <a:pt x="21" y="2205"/>
                    </a:cubicBezTo>
                    <a:cubicBezTo>
                      <a:pt x="24" y="2208"/>
                      <a:pt x="27" y="2209"/>
                      <a:pt x="29" y="2209"/>
                    </a:cubicBezTo>
                    <a:cubicBezTo>
                      <a:pt x="42" y="2209"/>
                      <a:pt x="42" y="2160"/>
                      <a:pt x="42" y="2142"/>
                    </a:cubicBezTo>
                    <a:cubicBezTo>
                      <a:pt x="42" y="2095"/>
                      <a:pt x="63" y="2032"/>
                      <a:pt x="89" y="1985"/>
                    </a:cubicBezTo>
                    <a:cubicBezTo>
                      <a:pt x="110" y="1922"/>
                      <a:pt x="131" y="1854"/>
                      <a:pt x="152" y="1791"/>
                    </a:cubicBezTo>
                    <a:cubicBezTo>
                      <a:pt x="173" y="1749"/>
                      <a:pt x="220" y="1618"/>
                      <a:pt x="220" y="1618"/>
                    </a:cubicBezTo>
                    <a:lnTo>
                      <a:pt x="241" y="1639"/>
                    </a:lnTo>
                    <a:cubicBezTo>
                      <a:pt x="241" y="1639"/>
                      <a:pt x="241" y="1681"/>
                      <a:pt x="194" y="1770"/>
                    </a:cubicBezTo>
                    <a:cubicBezTo>
                      <a:pt x="152" y="1833"/>
                      <a:pt x="152" y="1880"/>
                      <a:pt x="131" y="1964"/>
                    </a:cubicBezTo>
                    <a:cubicBezTo>
                      <a:pt x="110" y="2053"/>
                      <a:pt x="89" y="2142"/>
                      <a:pt x="63" y="2226"/>
                    </a:cubicBezTo>
                    <a:cubicBezTo>
                      <a:pt x="21" y="2315"/>
                      <a:pt x="42" y="2378"/>
                      <a:pt x="42" y="2488"/>
                    </a:cubicBezTo>
                    <a:cubicBezTo>
                      <a:pt x="21" y="2577"/>
                      <a:pt x="89" y="2666"/>
                      <a:pt x="152" y="2749"/>
                    </a:cubicBezTo>
                    <a:cubicBezTo>
                      <a:pt x="220" y="2859"/>
                      <a:pt x="262" y="2880"/>
                      <a:pt x="325" y="2969"/>
                    </a:cubicBezTo>
                    <a:cubicBezTo>
                      <a:pt x="372" y="3032"/>
                      <a:pt x="482" y="3210"/>
                      <a:pt x="456" y="3273"/>
                    </a:cubicBezTo>
                    <a:cubicBezTo>
                      <a:pt x="435" y="3341"/>
                      <a:pt x="566" y="3341"/>
                      <a:pt x="587" y="3404"/>
                    </a:cubicBezTo>
                    <a:cubicBezTo>
                      <a:pt x="613" y="3472"/>
                      <a:pt x="634" y="3493"/>
                      <a:pt x="676" y="3514"/>
                    </a:cubicBezTo>
                    <a:cubicBezTo>
                      <a:pt x="680" y="3518"/>
                      <a:pt x="683" y="3520"/>
                      <a:pt x="685" y="3520"/>
                    </a:cubicBezTo>
                    <a:cubicBezTo>
                      <a:pt x="696" y="3520"/>
                      <a:pt x="693" y="3485"/>
                      <a:pt x="676" y="3451"/>
                    </a:cubicBezTo>
                    <a:cubicBezTo>
                      <a:pt x="676" y="3431"/>
                      <a:pt x="688" y="3420"/>
                      <a:pt x="703" y="3420"/>
                    </a:cubicBezTo>
                    <a:cubicBezTo>
                      <a:pt x="725" y="3420"/>
                      <a:pt x="753" y="3442"/>
                      <a:pt x="765" y="3493"/>
                    </a:cubicBezTo>
                    <a:cubicBezTo>
                      <a:pt x="786" y="3556"/>
                      <a:pt x="807" y="3582"/>
                      <a:pt x="807" y="3666"/>
                    </a:cubicBezTo>
                    <a:cubicBezTo>
                      <a:pt x="786" y="3776"/>
                      <a:pt x="807" y="3797"/>
                      <a:pt x="744" y="3907"/>
                    </a:cubicBezTo>
                    <a:cubicBezTo>
                      <a:pt x="676" y="3996"/>
                      <a:pt x="676" y="3996"/>
                      <a:pt x="676" y="4106"/>
                    </a:cubicBezTo>
                    <a:cubicBezTo>
                      <a:pt x="676" y="4211"/>
                      <a:pt x="655" y="4169"/>
                      <a:pt x="634" y="4279"/>
                    </a:cubicBezTo>
                    <a:cubicBezTo>
                      <a:pt x="587" y="4389"/>
                      <a:pt x="697" y="4451"/>
                      <a:pt x="765" y="4582"/>
                    </a:cubicBezTo>
                    <a:cubicBezTo>
                      <a:pt x="807" y="4734"/>
                      <a:pt x="875" y="4823"/>
                      <a:pt x="917" y="4933"/>
                    </a:cubicBezTo>
                    <a:cubicBezTo>
                      <a:pt x="980" y="5043"/>
                      <a:pt x="1048" y="5043"/>
                      <a:pt x="1137" y="5127"/>
                    </a:cubicBezTo>
                    <a:cubicBezTo>
                      <a:pt x="1241" y="5195"/>
                      <a:pt x="1330" y="5258"/>
                      <a:pt x="1330" y="5347"/>
                    </a:cubicBezTo>
                    <a:cubicBezTo>
                      <a:pt x="1351" y="5457"/>
                      <a:pt x="1372" y="5478"/>
                      <a:pt x="1372" y="5609"/>
                    </a:cubicBezTo>
                    <a:cubicBezTo>
                      <a:pt x="1372" y="5761"/>
                      <a:pt x="1482" y="5850"/>
                      <a:pt x="1503" y="6023"/>
                    </a:cubicBezTo>
                    <a:cubicBezTo>
                      <a:pt x="1550" y="6174"/>
                      <a:pt x="1571" y="6201"/>
                      <a:pt x="1613" y="6305"/>
                    </a:cubicBezTo>
                    <a:cubicBezTo>
                      <a:pt x="1660" y="6394"/>
                      <a:pt x="1702" y="6415"/>
                      <a:pt x="1791" y="6546"/>
                    </a:cubicBezTo>
                    <a:cubicBezTo>
                      <a:pt x="1854" y="6677"/>
                      <a:pt x="1875" y="6656"/>
                      <a:pt x="1964" y="6724"/>
                    </a:cubicBezTo>
                    <a:cubicBezTo>
                      <a:pt x="2053" y="6808"/>
                      <a:pt x="2137" y="6829"/>
                      <a:pt x="2247" y="6876"/>
                    </a:cubicBezTo>
                    <a:cubicBezTo>
                      <a:pt x="2272" y="6886"/>
                      <a:pt x="2290" y="6890"/>
                      <a:pt x="2300" y="6890"/>
                    </a:cubicBezTo>
                    <a:cubicBezTo>
                      <a:pt x="2335" y="6890"/>
                      <a:pt x="2294" y="6844"/>
                      <a:pt x="2226" y="6808"/>
                    </a:cubicBezTo>
                    <a:cubicBezTo>
                      <a:pt x="2158" y="6787"/>
                      <a:pt x="2158" y="6787"/>
                      <a:pt x="2116" y="6677"/>
                    </a:cubicBezTo>
                    <a:cubicBezTo>
                      <a:pt x="2074" y="6567"/>
                      <a:pt x="2053" y="6546"/>
                      <a:pt x="2053" y="6483"/>
                    </a:cubicBezTo>
                    <a:cubicBezTo>
                      <a:pt x="2053" y="6436"/>
                      <a:pt x="2116" y="6462"/>
                      <a:pt x="2205" y="6394"/>
                    </a:cubicBezTo>
                    <a:cubicBezTo>
                      <a:pt x="2289" y="6332"/>
                      <a:pt x="2247" y="6332"/>
                      <a:pt x="2336" y="6243"/>
                    </a:cubicBezTo>
                    <a:cubicBezTo>
                      <a:pt x="2420" y="6153"/>
                      <a:pt x="2619" y="5892"/>
                      <a:pt x="2640" y="5850"/>
                    </a:cubicBezTo>
                    <a:cubicBezTo>
                      <a:pt x="2661" y="5808"/>
                      <a:pt x="2682" y="5782"/>
                      <a:pt x="2771" y="5740"/>
                    </a:cubicBezTo>
                    <a:cubicBezTo>
                      <a:pt x="2881" y="5677"/>
                      <a:pt x="2970" y="5698"/>
                      <a:pt x="3053" y="5630"/>
                    </a:cubicBezTo>
                    <a:cubicBezTo>
                      <a:pt x="3142" y="5567"/>
                      <a:pt x="3184" y="5478"/>
                      <a:pt x="3205" y="5305"/>
                    </a:cubicBezTo>
                    <a:cubicBezTo>
                      <a:pt x="3231" y="5127"/>
                      <a:pt x="3231" y="5153"/>
                      <a:pt x="3273" y="5085"/>
                    </a:cubicBezTo>
                    <a:cubicBezTo>
                      <a:pt x="3336" y="4996"/>
                      <a:pt x="3467" y="4912"/>
                      <a:pt x="3493" y="4844"/>
                    </a:cubicBezTo>
                    <a:cubicBezTo>
                      <a:pt x="3535" y="4760"/>
                      <a:pt x="3514" y="4650"/>
                      <a:pt x="3404" y="4561"/>
                    </a:cubicBezTo>
                    <a:cubicBezTo>
                      <a:pt x="3294" y="4499"/>
                      <a:pt x="3252" y="4520"/>
                      <a:pt x="2991" y="4410"/>
                    </a:cubicBezTo>
                    <a:cubicBezTo>
                      <a:pt x="2729" y="4321"/>
                      <a:pt x="2619" y="4300"/>
                      <a:pt x="2509" y="4211"/>
                    </a:cubicBezTo>
                    <a:cubicBezTo>
                      <a:pt x="2420" y="4127"/>
                      <a:pt x="2467" y="4038"/>
                      <a:pt x="2336" y="3907"/>
                    </a:cubicBezTo>
                    <a:cubicBezTo>
                      <a:pt x="2184" y="3755"/>
                      <a:pt x="2137" y="3797"/>
                      <a:pt x="1964" y="3687"/>
                    </a:cubicBezTo>
                    <a:cubicBezTo>
                      <a:pt x="1791" y="3582"/>
                      <a:pt x="1660" y="3493"/>
                      <a:pt x="1503" y="3425"/>
                    </a:cubicBezTo>
                    <a:cubicBezTo>
                      <a:pt x="1417" y="3383"/>
                      <a:pt x="1374" y="3378"/>
                      <a:pt x="1344" y="3378"/>
                    </a:cubicBezTo>
                    <a:cubicBezTo>
                      <a:pt x="1334" y="3378"/>
                      <a:pt x="1326" y="3378"/>
                      <a:pt x="1318" y="3378"/>
                    </a:cubicBezTo>
                    <a:cubicBezTo>
                      <a:pt x="1303" y="3378"/>
                      <a:pt x="1289" y="3376"/>
                      <a:pt x="1268" y="3362"/>
                    </a:cubicBezTo>
                    <a:cubicBezTo>
                      <a:pt x="1200" y="3320"/>
                      <a:pt x="1158" y="3273"/>
                      <a:pt x="1048" y="3273"/>
                    </a:cubicBezTo>
                    <a:cubicBezTo>
                      <a:pt x="938" y="3273"/>
                      <a:pt x="980" y="3320"/>
                      <a:pt x="938" y="3362"/>
                    </a:cubicBezTo>
                    <a:cubicBezTo>
                      <a:pt x="896" y="3425"/>
                      <a:pt x="896" y="3425"/>
                      <a:pt x="849" y="3472"/>
                    </a:cubicBezTo>
                    <a:cubicBezTo>
                      <a:pt x="841" y="3480"/>
                      <a:pt x="836" y="3483"/>
                      <a:pt x="833" y="3483"/>
                    </a:cubicBezTo>
                    <a:cubicBezTo>
                      <a:pt x="820" y="3483"/>
                      <a:pt x="845" y="3421"/>
                      <a:pt x="828" y="3404"/>
                    </a:cubicBezTo>
                    <a:cubicBezTo>
                      <a:pt x="828" y="3380"/>
                      <a:pt x="813" y="3369"/>
                      <a:pt x="784" y="3369"/>
                    </a:cubicBezTo>
                    <a:cubicBezTo>
                      <a:pt x="762" y="3369"/>
                      <a:pt x="734" y="3374"/>
                      <a:pt x="697" y="3383"/>
                    </a:cubicBezTo>
                    <a:cubicBezTo>
                      <a:pt x="678" y="3389"/>
                      <a:pt x="667" y="3392"/>
                      <a:pt x="659" y="3392"/>
                    </a:cubicBezTo>
                    <a:cubicBezTo>
                      <a:pt x="641" y="3392"/>
                      <a:pt x="643" y="3377"/>
                      <a:pt x="613" y="3362"/>
                    </a:cubicBezTo>
                    <a:cubicBezTo>
                      <a:pt x="587" y="3341"/>
                      <a:pt x="587" y="3320"/>
                      <a:pt x="566" y="3252"/>
                    </a:cubicBezTo>
                    <a:cubicBezTo>
                      <a:pt x="566" y="3189"/>
                      <a:pt x="613" y="3121"/>
                      <a:pt x="613" y="3058"/>
                    </a:cubicBezTo>
                    <a:cubicBezTo>
                      <a:pt x="634" y="3011"/>
                      <a:pt x="613" y="2948"/>
                      <a:pt x="587" y="2880"/>
                    </a:cubicBezTo>
                    <a:cubicBezTo>
                      <a:pt x="578" y="2853"/>
                      <a:pt x="569" y="2846"/>
                      <a:pt x="558" y="2846"/>
                    </a:cubicBezTo>
                    <a:cubicBezTo>
                      <a:pt x="544" y="2846"/>
                      <a:pt x="527" y="2859"/>
                      <a:pt x="503" y="2859"/>
                    </a:cubicBezTo>
                    <a:cubicBezTo>
                      <a:pt x="456" y="2859"/>
                      <a:pt x="456" y="2839"/>
                      <a:pt x="435" y="2797"/>
                    </a:cubicBezTo>
                    <a:cubicBezTo>
                      <a:pt x="414" y="2770"/>
                      <a:pt x="482" y="2770"/>
                      <a:pt x="503" y="2687"/>
                    </a:cubicBezTo>
                    <a:cubicBezTo>
                      <a:pt x="545" y="2598"/>
                      <a:pt x="566" y="2598"/>
                      <a:pt x="587" y="2535"/>
                    </a:cubicBezTo>
                    <a:cubicBezTo>
                      <a:pt x="587" y="2488"/>
                      <a:pt x="545" y="2488"/>
                      <a:pt x="503" y="2488"/>
                    </a:cubicBezTo>
                    <a:cubicBezTo>
                      <a:pt x="435" y="2488"/>
                      <a:pt x="456" y="2509"/>
                      <a:pt x="435" y="2598"/>
                    </a:cubicBezTo>
                    <a:cubicBezTo>
                      <a:pt x="414" y="2653"/>
                      <a:pt x="404" y="2663"/>
                      <a:pt x="390" y="2663"/>
                    </a:cubicBezTo>
                    <a:cubicBezTo>
                      <a:pt x="381" y="2663"/>
                      <a:pt x="372" y="2659"/>
                      <a:pt x="357" y="2659"/>
                    </a:cubicBezTo>
                    <a:cubicBezTo>
                      <a:pt x="349" y="2659"/>
                      <a:pt x="338" y="2661"/>
                      <a:pt x="325" y="2666"/>
                    </a:cubicBezTo>
                    <a:cubicBezTo>
                      <a:pt x="262" y="2666"/>
                      <a:pt x="283" y="2666"/>
                      <a:pt x="241" y="2619"/>
                    </a:cubicBezTo>
                    <a:cubicBezTo>
                      <a:pt x="220" y="2598"/>
                      <a:pt x="220" y="2509"/>
                      <a:pt x="220" y="2446"/>
                    </a:cubicBezTo>
                    <a:cubicBezTo>
                      <a:pt x="220" y="2378"/>
                      <a:pt x="283" y="2273"/>
                      <a:pt x="304" y="2163"/>
                    </a:cubicBezTo>
                    <a:cubicBezTo>
                      <a:pt x="325" y="2053"/>
                      <a:pt x="393" y="2032"/>
                      <a:pt x="456" y="1985"/>
                    </a:cubicBezTo>
                    <a:cubicBezTo>
                      <a:pt x="506" y="1954"/>
                      <a:pt x="519" y="1935"/>
                      <a:pt x="547" y="1935"/>
                    </a:cubicBezTo>
                    <a:cubicBezTo>
                      <a:pt x="558" y="1935"/>
                      <a:pt x="570" y="1937"/>
                      <a:pt x="587" y="1943"/>
                    </a:cubicBezTo>
                    <a:cubicBezTo>
                      <a:pt x="634" y="1943"/>
                      <a:pt x="613" y="1964"/>
                      <a:pt x="655" y="1985"/>
                    </a:cubicBezTo>
                    <a:cubicBezTo>
                      <a:pt x="662" y="1989"/>
                      <a:pt x="667" y="1991"/>
                      <a:pt x="671" y="1991"/>
                    </a:cubicBezTo>
                    <a:cubicBezTo>
                      <a:pt x="689" y="1991"/>
                      <a:pt x="688" y="1960"/>
                      <a:pt x="721" y="1960"/>
                    </a:cubicBezTo>
                    <a:cubicBezTo>
                      <a:pt x="727" y="1960"/>
                      <a:pt x="735" y="1961"/>
                      <a:pt x="744" y="1964"/>
                    </a:cubicBezTo>
                    <a:cubicBezTo>
                      <a:pt x="786" y="1964"/>
                      <a:pt x="765" y="1985"/>
                      <a:pt x="828" y="1985"/>
                    </a:cubicBezTo>
                    <a:cubicBezTo>
                      <a:pt x="896" y="2011"/>
                      <a:pt x="896" y="2011"/>
                      <a:pt x="896" y="2032"/>
                    </a:cubicBezTo>
                    <a:cubicBezTo>
                      <a:pt x="917" y="2053"/>
                      <a:pt x="875" y="2116"/>
                      <a:pt x="849" y="2163"/>
                    </a:cubicBezTo>
                    <a:lnTo>
                      <a:pt x="849" y="2273"/>
                    </a:lnTo>
                    <a:cubicBezTo>
                      <a:pt x="865" y="2313"/>
                      <a:pt x="880" y="2327"/>
                      <a:pt x="893" y="2327"/>
                    </a:cubicBezTo>
                    <a:cubicBezTo>
                      <a:pt x="901" y="2327"/>
                      <a:pt x="909" y="2322"/>
                      <a:pt x="917" y="2315"/>
                    </a:cubicBezTo>
                    <a:cubicBezTo>
                      <a:pt x="959" y="2273"/>
                      <a:pt x="1006" y="2184"/>
                      <a:pt x="980" y="2116"/>
                    </a:cubicBezTo>
                    <a:cubicBezTo>
                      <a:pt x="980" y="2053"/>
                      <a:pt x="1006" y="2011"/>
                      <a:pt x="1027" y="1922"/>
                    </a:cubicBezTo>
                    <a:cubicBezTo>
                      <a:pt x="1069" y="1854"/>
                      <a:pt x="1090" y="1880"/>
                      <a:pt x="1158" y="1833"/>
                    </a:cubicBezTo>
                    <a:cubicBezTo>
                      <a:pt x="1241" y="1791"/>
                      <a:pt x="1351" y="1681"/>
                      <a:pt x="1419" y="1592"/>
                    </a:cubicBezTo>
                    <a:cubicBezTo>
                      <a:pt x="1482" y="1508"/>
                      <a:pt x="1503" y="1508"/>
                      <a:pt x="1571" y="1419"/>
                    </a:cubicBezTo>
                    <a:cubicBezTo>
                      <a:pt x="1634" y="1356"/>
                      <a:pt x="1702" y="1330"/>
                      <a:pt x="1791" y="1267"/>
                    </a:cubicBezTo>
                    <a:cubicBezTo>
                      <a:pt x="1896" y="1226"/>
                      <a:pt x="1943" y="1178"/>
                      <a:pt x="2053" y="1178"/>
                    </a:cubicBezTo>
                    <a:cubicBezTo>
                      <a:pt x="2073" y="1174"/>
                      <a:pt x="2084" y="1173"/>
                      <a:pt x="2089" y="1173"/>
                    </a:cubicBezTo>
                    <a:cubicBezTo>
                      <a:pt x="2111" y="1173"/>
                      <a:pt x="2015" y="1204"/>
                      <a:pt x="1964" y="1226"/>
                    </a:cubicBezTo>
                    <a:cubicBezTo>
                      <a:pt x="1922" y="1226"/>
                      <a:pt x="1943" y="1267"/>
                      <a:pt x="1985" y="1288"/>
                    </a:cubicBezTo>
                    <a:cubicBezTo>
                      <a:pt x="2027" y="1288"/>
                      <a:pt x="2053" y="1267"/>
                      <a:pt x="2137" y="1199"/>
                    </a:cubicBezTo>
                    <a:cubicBezTo>
                      <a:pt x="2181" y="1178"/>
                      <a:pt x="2204" y="1173"/>
                      <a:pt x="2220" y="1173"/>
                    </a:cubicBezTo>
                    <a:cubicBezTo>
                      <a:pt x="2236" y="1173"/>
                      <a:pt x="2247" y="1178"/>
                      <a:pt x="2268" y="1178"/>
                    </a:cubicBezTo>
                    <a:cubicBezTo>
                      <a:pt x="2315" y="1157"/>
                      <a:pt x="2268" y="1137"/>
                      <a:pt x="2226" y="1116"/>
                    </a:cubicBezTo>
                    <a:lnTo>
                      <a:pt x="2116" y="1116"/>
                    </a:lnTo>
                    <a:cubicBezTo>
                      <a:pt x="2074" y="1095"/>
                      <a:pt x="2095" y="1068"/>
                      <a:pt x="2137" y="1047"/>
                    </a:cubicBezTo>
                    <a:cubicBezTo>
                      <a:pt x="2184" y="1006"/>
                      <a:pt x="2205" y="1006"/>
                      <a:pt x="2184" y="964"/>
                    </a:cubicBezTo>
                    <a:cubicBezTo>
                      <a:pt x="2179" y="958"/>
                      <a:pt x="2172" y="956"/>
                      <a:pt x="2164" y="956"/>
                    </a:cubicBezTo>
                    <a:cubicBezTo>
                      <a:pt x="2132" y="956"/>
                      <a:pt x="2077" y="993"/>
                      <a:pt x="2006" y="1027"/>
                    </a:cubicBezTo>
                    <a:cubicBezTo>
                      <a:pt x="1971" y="1035"/>
                      <a:pt x="1951" y="1040"/>
                      <a:pt x="1942" y="1040"/>
                    </a:cubicBezTo>
                    <a:cubicBezTo>
                      <a:pt x="1929" y="1040"/>
                      <a:pt x="1940" y="1030"/>
                      <a:pt x="1964" y="1006"/>
                    </a:cubicBezTo>
                    <a:cubicBezTo>
                      <a:pt x="2006" y="964"/>
                      <a:pt x="2053" y="964"/>
                      <a:pt x="2116" y="938"/>
                    </a:cubicBezTo>
                    <a:cubicBezTo>
                      <a:pt x="2137" y="925"/>
                      <a:pt x="2155" y="920"/>
                      <a:pt x="2172" y="920"/>
                    </a:cubicBezTo>
                    <a:cubicBezTo>
                      <a:pt x="2210" y="920"/>
                      <a:pt x="2239" y="946"/>
                      <a:pt x="2268" y="964"/>
                    </a:cubicBezTo>
                    <a:cubicBezTo>
                      <a:pt x="2336" y="964"/>
                      <a:pt x="2357" y="938"/>
                      <a:pt x="2420" y="896"/>
                    </a:cubicBezTo>
                    <a:cubicBezTo>
                      <a:pt x="2467" y="875"/>
                      <a:pt x="2551" y="896"/>
                      <a:pt x="2598" y="854"/>
                    </a:cubicBezTo>
                    <a:cubicBezTo>
                      <a:pt x="2619" y="833"/>
                      <a:pt x="2598" y="807"/>
                      <a:pt x="2551" y="744"/>
                    </a:cubicBezTo>
                    <a:cubicBezTo>
                      <a:pt x="2488" y="676"/>
                      <a:pt x="2488" y="702"/>
                      <a:pt x="2467" y="655"/>
                    </a:cubicBezTo>
                    <a:cubicBezTo>
                      <a:pt x="2446" y="634"/>
                      <a:pt x="2488" y="592"/>
                      <a:pt x="2488" y="545"/>
                    </a:cubicBezTo>
                    <a:cubicBezTo>
                      <a:pt x="2488" y="505"/>
                      <a:pt x="2488" y="490"/>
                      <a:pt x="2470" y="490"/>
                    </a:cubicBezTo>
                    <a:cubicBezTo>
                      <a:pt x="2460" y="490"/>
                      <a:pt x="2445" y="495"/>
                      <a:pt x="2420" y="503"/>
                    </a:cubicBezTo>
                    <a:cubicBezTo>
                      <a:pt x="2378" y="503"/>
                      <a:pt x="2399" y="524"/>
                      <a:pt x="2357" y="545"/>
                    </a:cubicBezTo>
                    <a:cubicBezTo>
                      <a:pt x="2348" y="550"/>
                      <a:pt x="2340" y="552"/>
                      <a:pt x="2333" y="552"/>
                    </a:cubicBezTo>
                    <a:cubicBezTo>
                      <a:pt x="2305" y="552"/>
                      <a:pt x="2289" y="519"/>
                      <a:pt x="2289" y="503"/>
                    </a:cubicBezTo>
                    <a:cubicBezTo>
                      <a:pt x="2268" y="482"/>
                      <a:pt x="2336" y="461"/>
                      <a:pt x="2315" y="440"/>
                    </a:cubicBezTo>
                    <a:cubicBezTo>
                      <a:pt x="2289" y="393"/>
                      <a:pt x="2289" y="372"/>
                      <a:pt x="2226" y="372"/>
                    </a:cubicBezTo>
                    <a:cubicBezTo>
                      <a:pt x="2215" y="366"/>
                      <a:pt x="2208" y="364"/>
                      <a:pt x="2203" y="364"/>
                    </a:cubicBezTo>
                    <a:cubicBezTo>
                      <a:pt x="2190" y="364"/>
                      <a:pt x="2192" y="383"/>
                      <a:pt x="2158" y="414"/>
                    </a:cubicBezTo>
                    <a:cubicBezTo>
                      <a:pt x="2116" y="482"/>
                      <a:pt x="2116" y="461"/>
                      <a:pt x="2095" y="482"/>
                    </a:cubicBezTo>
                    <a:cubicBezTo>
                      <a:pt x="2053" y="482"/>
                      <a:pt x="2053" y="503"/>
                      <a:pt x="2027" y="545"/>
                    </a:cubicBezTo>
                    <a:cubicBezTo>
                      <a:pt x="2027" y="592"/>
                      <a:pt x="2027" y="571"/>
                      <a:pt x="2006" y="613"/>
                    </a:cubicBezTo>
                    <a:cubicBezTo>
                      <a:pt x="1964" y="655"/>
                      <a:pt x="1943" y="655"/>
                      <a:pt x="1896" y="655"/>
                    </a:cubicBezTo>
                    <a:cubicBezTo>
                      <a:pt x="1854" y="676"/>
                      <a:pt x="1875" y="655"/>
                      <a:pt x="1833" y="702"/>
                    </a:cubicBezTo>
                    <a:cubicBezTo>
                      <a:pt x="1812" y="744"/>
                      <a:pt x="1833" y="765"/>
                      <a:pt x="1791" y="807"/>
                    </a:cubicBezTo>
                    <a:cubicBezTo>
                      <a:pt x="1758" y="825"/>
                      <a:pt x="1737" y="841"/>
                      <a:pt x="1721" y="841"/>
                    </a:cubicBezTo>
                    <a:cubicBezTo>
                      <a:pt x="1714" y="841"/>
                      <a:pt x="1708" y="839"/>
                      <a:pt x="1702" y="833"/>
                    </a:cubicBezTo>
                    <a:cubicBezTo>
                      <a:pt x="1702" y="833"/>
                      <a:pt x="1681" y="786"/>
                      <a:pt x="1702" y="744"/>
                    </a:cubicBezTo>
                    <a:cubicBezTo>
                      <a:pt x="1744" y="676"/>
                      <a:pt x="1791" y="655"/>
                      <a:pt x="1765" y="634"/>
                    </a:cubicBezTo>
                    <a:cubicBezTo>
                      <a:pt x="1744" y="613"/>
                      <a:pt x="1723" y="592"/>
                      <a:pt x="1681" y="571"/>
                    </a:cubicBezTo>
                    <a:cubicBezTo>
                      <a:pt x="1634" y="524"/>
                      <a:pt x="1660" y="482"/>
                      <a:pt x="1702" y="414"/>
                    </a:cubicBezTo>
                    <a:cubicBezTo>
                      <a:pt x="1744" y="372"/>
                      <a:pt x="1854" y="330"/>
                      <a:pt x="1922" y="309"/>
                    </a:cubicBezTo>
                    <a:cubicBezTo>
                      <a:pt x="1985" y="283"/>
                      <a:pt x="2074" y="283"/>
                      <a:pt x="2137" y="241"/>
                    </a:cubicBezTo>
                    <a:cubicBezTo>
                      <a:pt x="2205" y="220"/>
                      <a:pt x="2158" y="220"/>
                      <a:pt x="2205" y="199"/>
                    </a:cubicBezTo>
                    <a:cubicBezTo>
                      <a:pt x="2268" y="199"/>
                      <a:pt x="2289" y="199"/>
                      <a:pt x="2336" y="178"/>
                    </a:cubicBezTo>
                    <a:cubicBezTo>
                      <a:pt x="2378" y="178"/>
                      <a:pt x="2399" y="131"/>
                      <a:pt x="2399" y="110"/>
                    </a:cubicBezTo>
                    <a:cubicBezTo>
                      <a:pt x="2399" y="97"/>
                      <a:pt x="2395" y="92"/>
                      <a:pt x="2388" y="92"/>
                    </a:cubicBezTo>
                    <a:cubicBezTo>
                      <a:pt x="2373" y="92"/>
                      <a:pt x="2344" y="117"/>
                      <a:pt x="2315" y="131"/>
                    </a:cubicBezTo>
                    <a:cubicBezTo>
                      <a:pt x="2288" y="158"/>
                      <a:pt x="2270" y="170"/>
                      <a:pt x="2255" y="170"/>
                    </a:cubicBezTo>
                    <a:cubicBezTo>
                      <a:pt x="2244" y="170"/>
                      <a:pt x="2235" y="163"/>
                      <a:pt x="2226" y="152"/>
                    </a:cubicBezTo>
                    <a:cubicBezTo>
                      <a:pt x="2205" y="152"/>
                      <a:pt x="2268" y="110"/>
                      <a:pt x="2289" y="89"/>
                    </a:cubicBezTo>
                    <a:cubicBezTo>
                      <a:pt x="2315" y="89"/>
                      <a:pt x="2336" y="47"/>
                      <a:pt x="2336" y="21"/>
                    </a:cubicBezTo>
                    <a:cubicBezTo>
                      <a:pt x="2332" y="18"/>
                      <a:pt x="2329" y="16"/>
                      <a:pt x="2325" y="16"/>
                    </a:cubicBezTo>
                    <a:cubicBezTo>
                      <a:pt x="2306" y="16"/>
                      <a:pt x="2282" y="54"/>
                      <a:pt x="2247" y="89"/>
                    </a:cubicBezTo>
                    <a:cubicBezTo>
                      <a:pt x="2184" y="131"/>
                      <a:pt x="2184" y="131"/>
                      <a:pt x="2116" y="131"/>
                    </a:cubicBezTo>
                    <a:cubicBezTo>
                      <a:pt x="2074" y="131"/>
                      <a:pt x="2074" y="110"/>
                      <a:pt x="2027" y="110"/>
                    </a:cubicBezTo>
                    <a:cubicBezTo>
                      <a:pt x="1985" y="110"/>
                      <a:pt x="1985" y="89"/>
                      <a:pt x="2027" y="68"/>
                    </a:cubicBezTo>
                    <a:cubicBezTo>
                      <a:pt x="2095" y="47"/>
                      <a:pt x="2095" y="0"/>
                      <a:pt x="20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8"/>
              <p:cNvSpPr/>
              <p:nvPr/>
            </p:nvSpPr>
            <p:spPr>
              <a:xfrm>
                <a:off x="3361834" y="499832"/>
                <a:ext cx="686283" cy="1316037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6982" extrusionOk="0">
                    <a:moveTo>
                      <a:pt x="980" y="2158"/>
                    </a:moveTo>
                    <a:cubicBezTo>
                      <a:pt x="980" y="2184"/>
                      <a:pt x="980" y="2226"/>
                      <a:pt x="959" y="2247"/>
                    </a:cubicBezTo>
                    <a:lnTo>
                      <a:pt x="959" y="2268"/>
                    </a:lnTo>
                    <a:lnTo>
                      <a:pt x="938" y="2247"/>
                    </a:lnTo>
                    <a:lnTo>
                      <a:pt x="959" y="2226"/>
                    </a:lnTo>
                    <a:cubicBezTo>
                      <a:pt x="959" y="2205"/>
                      <a:pt x="959" y="2184"/>
                      <a:pt x="980" y="2158"/>
                    </a:cubicBezTo>
                    <a:close/>
                    <a:moveTo>
                      <a:pt x="566" y="2598"/>
                    </a:moveTo>
                    <a:cubicBezTo>
                      <a:pt x="545" y="2619"/>
                      <a:pt x="545" y="2639"/>
                      <a:pt x="499" y="2706"/>
                    </a:cubicBezTo>
                    <a:lnTo>
                      <a:pt x="499" y="2706"/>
                    </a:lnTo>
                    <a:cubicBezTo>
                      <a:pt x="501" y="2691"/>
                      <a:pt x="507" y="2675"/>
                      <a:pt x="524" y="2661"/>
                    </a:cubicBezTo>
                    <a:cubicBezTo>
                      <a:pt x="545" y="2619"/>
                      <a:pt x="545" y="2598"/>
                      <a:pt x="545" y="2598"/>
                    </a:cubicBezTo>
                    <a:close/>
                    <a:moveTo>
                      <a:pt x="1985" y="131"/>
                    </a:moveTo>
                    <a:cubicBezTo>
                      <a:pt x="1985" y="152"/>
                      <a:pt x="1985" y="173"/>
                      <a:pt x="2006" y="194"/>
                    </a:cubicBezTo>
                    <a:cubicBezTo>
                      <a:pt x="2027" y="220"/>
                      <a:pt x="2048" y="220"/>
                      <a:pt x="2069" y="220"/>
                    </a:cubicBezTo>
                    <a:lnTo>
                      <a:pt x="2179" y="220"/>
                    </a:lnTo>
                    <a:lnTo>
                      <a:pt x="2179" y="241"/>
                    </a:lnTo>
                    <a:lnTo>
                      <a:pt x="2158" y="241"/>
                    </a:lnTo>
                    <a:cubicBezTo>
                      <a:pt x="2137" y="262"/>
                      <a:pt x="2095" y="262"/>
                      <a:pt x="2069" y="262"/>
                    </a:cubicBezTo>
                    <a:cubicBezTo>
                      <a:pt x="2027" y="283"/>
                      <a:pt x="1985" y="283"/>
                      <a:pt x="1938" y="283"/>
                    </a:cubicBezTo>
                    <a:cubicBezTo>
                      <a:pt x="1917" y="304"/>
                      <a:pt x="1854" y="325"/>
                      <a:pt x="1807" y="351"/>
                    </a:cubicBezTo>
                    <a:cubicBezTo>
                      <a:pt x="1765" y="372"/>
                      <a:pt x="1723" y="393"/>
                      <a:pt x="1702" y="435"/>
                    </a:cubicBezTo>
                    <a:cubicBezTo>
                      <a:pt x="1676" y="456"/>
                      <a:pt x="1655" y="503"/>
                      <a:pt x="1655" y="524"/>
                    </a:cubicBezTo>
                    <a:cubicBezTo>
                      <a:pt x="1634" y="545"/>
                      <a:pt x="1634" y="566"/>
                      <a:pt x="1655" y="587"/>
                    </a:cubicBezTo>
                    <a:cubicBezTo>
                      <a:pt x="1655" y="613"/>
                      <a:pt x="1676" y="634"/>
                      <a:pt x="1702" y="655"/>
                    </a:cubicBezTo>
                    <a:cubicBezTo>
                      <a:pt x="1723" y="676"/>
                      <a:pt x="1744" y="676"/>
                      <a:pt x="1744" y="697"/>
                    </a:cubicBezTo>
                    <a:cubicBezTo>
                      <a:pt x="1744" y="697"/>
                      <a:pt x="1723" y="718"/>
                      <a:pt x="1702" y="744"/>
                    </a:cubicBezTo>
                    <a:cubicBezTo>
                      <a:pt x="1676" y="786"/>
                      <a:pt x="1676" y="807"/>
                      <a:pt x="1676" y="849"/>
                    </a:cubicBezTo>
                    <a:cubicBezTo>
                      <a:pt x="1676" y="875"/>
                      <a:pt x="1702" y="896"/>
                      <a:pt x="1723" y="917"/>
                    </a:cubicBezTo>
                    <a:cubicBezTo>
                      <a:pt x="1723" y="938"/>
                      <a:pt x="1744" y="938"/>
                      <a:pt x="1765" y="938"/>
                    </a:cubicBezTo>
                    <a:lnTo>
                      <a:pt x="1807" y="938"/>
                    </a:lnTo>
                    <a:cubicBezTo>
                      <a:pt x="1833" y="917"/>
                      <a:pt x="1854" y="896"/>
                      <a:pt x="1875" y="875"/>
                    </a:cubicBezTo>
                    <a:cubicBezTo>
                      <a:pt x="1896" y="849"/>
                      <a:pt x="1896" y="828"/>
                      <a:pt x="1917" y="807"/>
                    </a:cubicBezTo>
                    <a:cubicBezTo>
                      <a:pt x="1917" y="807"/>
                      <a:pt x="1917" y="786"/>
                      <a:pt x="1938" y="765"/>
                    </a:cubicBezTo>
                    <a:lnTo>
                      <a:pt x="1964" y="765"/>
                    </a:lnTo>
                    <a:cubicBezTo>
                      <a:pt x="1964" y="744"/>
                      <a:pt x="1985" y="744"/>
                      <a:pt x="2006" y="744"/>
                    </a:cubicBezTo>
                    <a:cubicBezTo>
                      <a:pt x="2027" y="718"/>
                      <a:pt x="2048" y="718"/>
                      <a:pt x="2069" y="676"/>
                    </a:cubicBezTo>
                    <a:cubicBezTo>
                      <a:pt x="2116" y="655"/>
                      <a:pt x="2116" y="655"/>
                      <a:pt x="2137" y="613"/>
                    </a:cubicBezTo>
                    <a:lnTo>
                      <a:pt x="2137" y="566"/>
                    </a:lnTo>
                    <a:cubicBezTo>
                      <a:pt x="2158" y="566"/>
                      <a:pt x="2179" y="566"/>
                      <a:pt x="2200" y="545"/>
                    </a:cubicBezTo>
                    <a:cubicBezTo>
                      <a:pt x="2226" y="545"/>
                      <a:pt x="2226" y="524"/>
                      <a:pt x="2247" y="503"/>
                    </a:cubicBezTo>
                    <a:cubicBezTo>
                      <a:pt x="2268" y="482"/>
                      <a:pt x="2268" y="482"/>
                      <a:pt x="2268" y="456"/>
                    </a:cubicBezTo>
                    <a:lnTo>
                      <a:pt x="2289" y="482"/>
                    </a:lnTo>
                    <a:lnTo>
                      <a:pt x="2289" y="503"/>
                    </a:lnTo>
                    <a:cubicBezTo>
                      <a:pt x="2268" y="524"/>
                      <a:pt x="2268" y="566"/>
                      <a:pt x="2289" y="587"/>
                    </a:cubicBezTo>
                    <a:cubicBezTo>
                      <a:pt x="2289" y="587"/>
                      <a:pt x="2289" y="613"/>
                      <a:pt x="2310" y="634"/>
                    </a:cubicBezTo>
                    <a:cubicBezTo>
                      <a:pt x="2310" y="634"/>
                      <a:pt x="2331" y="655"/>
                      <a:pt x="2357" y="655"/>
                    </a:cubicBezTo>
                    <a:cubicBezTo>
                      <a:pt x="2378" y="655"/>
                      <a:pt x="2399" y="655"/>
                      <a:pt x="2399" y="634"/>
                    </a:cubicBezTo>
                    <a:cubicBezTo>
                      <a:pt x="2441" y="634"/>
                      <a:pt x="2462" y="613"/>
                      <a:pt x="2462" y="587"/>
                    </a:cubicBezTo>
                    <a:lnTo>
                      <a:pt x="2462" y="634"/>
                    </a:lnTo>
                    <a:cubicBezTo>
                      <a:pt x="2462" y="655"/>
                      <a:pt x="2441" y="655"/>
                      <a:pt x="2441" y="676"/>
                    </a:cubicBezTo>
                    <a:cubicBezTo>
                      <a:pt x="2441" y="697"/>
                      <a:pt x="2462" y="718"/>
                      <a:pt x="2462" y="744"/>
                    </a:cubicBezTo>
                    <a:cubicBezTo>
                      <a:pt x="2488" y="765"/>
                      <a:pt x="2509" y="765"/>
                      <a:pt x="2509" y="786"/>
                    </a:cubicBezTo>
                    <a:cubicBezTo>
                      <a:pt x="2509" y="786"/>
                      <a:pt x="2530" y="786"/>
                      <a:pt x="2551" y="807"/>
                    </a:cubicBezTo>
                    <a:cubicBezTo>
                      <a:pt x="2572" y="849"/>
                      <a:pt x="2572" y="849"/>
                      <a:pt x="2572" y="875"/>
                    </a:cubicBezTo>
                    <a:lnTo>
                      <a:pt x="2551" y="875"/>
                    </a:lnTo>
                    <a:cubicBezTo>
                      <a:pt x="2509" y="875"/>
                      <a:pt x="2462" y="875"/>
                      <a:pt x="2420" y="896"/>
                    </a:cubicBezTo>
                    <a:cubicBezTo>
                      <a:pt x="2399" y="917"/>
                      <a:pt x="2378" y="938"/>
                      <a:pt x="2378" y="938"/>
                    </a:cubicBezTo>
                    <a:cubicBezTo>
                      <a:pt x="2367" y="948"/>
                      <a:pt x="2362" y="953"/>
                      <a:pt x="2356" y="953"/>
                    </a:cubicBezTo>
                    <a:cubicBezTo>
                      <a:pt x="2350" y="953"/>
                      <a:pt x="2344" y="948"/>
                      <a:pt x="2331" y="938"/>
                    </a:cubicBezTo>
                    <a:cubicBezTo>
                      <a:pt x="2310" y="938"/>
                      <a:pt x="2289" y="917"/>
                      <a:pt x="2247" y="917"/>
                    </a:cubicBezTo>
                    <a:cubicBezTo>
                      <a:pt x="2226" y="917"/>
                      <a:pt x="2179" y="917"/>
                      <a:pt x="2137" y="938"/>
                    </a:cubicBezTo>
                    <a:cubicBezTo>
                      <a:pt x="2095" y="938"/>
                      <a:pt x="2069" y="938"/>
                      <a:pt x="2048" y="959"/>
                    </a:cubicBezTo>
                    <a:cubicBezTo>
                      <a:pt x="2027" y="959"/>
                      <a:pt x="2006" y="980"/>
                      <a:pt x="1985" y="1006"/>
                    </a:cubicBezTo>
                    <a:cubicBezTo>
                      <a:pt x="1964" y="1006"/>
                      <a:pt x="1964" y="1027"/>
                      <a:pt x="1938" y="1027"/>
                    </a:cubicBezTo>
                    <a:lnTo>
                      <a:pt x="1938" y="1048"/>
                    </a:lnTo>
                    <a:cubicBezTo>
                      <a:pt x="1938" y="1048"/>
                      <a:pt x="1917" y="1048"/>
                      <a:pt x="1917" y="1069"/>
                    </a:cubicBezTo>
                    <a:lnTo>
                      <a:pt x="1917" y="1089"/>
                    </a:lnTo>
                    <a:lnTo>
                      <a:pt x="1938" y="1110"/>
                    </a:lnTo>
                    <a:lnTo>
                      <a:pt x="1964" y="1137"/>
                    </a:lnTo>
                    <a:lnTo>
                      <a:pt x="2006" y="1137"/>
                    </a:lnTo>
                    <a:cubicBezTo>
                      <a:pt x="2027" y="1137"/>
                      <a:pt x="2027" y="1110"/>
                      <a:pt x="2069" y="1110"/>
                    </a:cubicBezTo>
                    <a:lnTo>
                      <a:pt x="2095" y="1089"/>
                    </a:lnTo>
                    <a:lnTo>
                      <a:pt x="2095" y="1110"/>
                    </a:lnTo>
                    <a:cubicBezTo>
                      <a:pt x="2069" y="1110"/>
                      <a:pt x="2069" y="1137"/>
                      <a:pt x="2095" y="1158"/>
                    </a:cubicBezTo>
                    <a:cubicBezTo>
                      <a:pt x="1964" y="1179"/>
                      <a:pt x="1917" y="1199"/>
                      <a:pt x="1807" y="1268"/>
                    </a:cubicBezTo>
                    <a:cubicBezTo>
                      <a:pt x="1723" y="1330"/>
                      <a:pt x="1655" y="1351"/>
                      <a:pt x="1571" y="1440"/>
                    </a:cubicBezTo>
                    <a:cubicBezTo>
                      <a:pt x="1503" y="1503"/>
                      <a:pt x="1482" y="1529"/>
                      <a:pt x="1414" y="1613"/>
                    </a:cubicBezTo>
                    <a:cubicBezTo>
                      <a:pt x="1352" y="1681"/>
                      <a:pt x="1242" y="1791"/>
                      <a:pt x="1179" y="1833"/>
                    </a:cubicBezTo>
                    <a:cubicBezTo>
                      <a:pt x="1153" y="1854"/>
                      <a:pt x="1132" y="1854"/>
                      <a:pt x="1111" y="1854"/>
                    </a:cubicBezTo>
                    <a:cubicBezTo>
                      <a:pt x="1069" y="1875"/>
                      <a:pt x="1048" y="1922"/>
                      <a:pt x="1022" y="1964"/>
                    </a:cubicBezTo>
                    <a:cubicBezTo>
                      <a:pt x="1010" y="1987"/>
                      <a:pt x="999" y="2017"/>
                      <a:pt x="991" y="2051"/>
                    </a:cubicBezTo>
                    <a:lnTo>
                      <a:pt x="991" y="2051"/>
                    </a:lnTo>
                    <a:cubicBezTo>
                      <a:pt x="980" y="2044"/>
                      <a:pt x="980" y="2027"/>
                      <a:pt x="980" y="2027"/>
                    </a:cubicBezTo>
                    <a:lnTo>
                      <a:pt x="959" y="2006"/>
                    </a:lnTo>
                    <a:cubicBezTo>
                      <a:pt x="938" y="1985"/>
                      <a:pt x="917" y="1985"/>
                      <a:pt x="870" y="1985"/>
                    </a:cubicBezTo>
                    <a:lnTo>
                      <a:pt x="849" y="1985"/>
                    </a:lnTo>
                    <a:cubicBezTo>
                      <a:pt x="849" y="1985"/>
                      <a:pt x="828" y="1964"/>
                      <a:pt x="786" y="1943"/>
                    </a:cubicBezTo>
                    <a:cubicBezTo>
                      <a:pt x="760" y="1943"/>
                      <a:pt x="739" y="1943"/>
                      <a:pt x="718" y="1964"/>
                    </a:cubicBezTo>
                    <a:lnTo>
                      <a:pt x="697" y="1985"/>
                    </a:lnTo>
                    <a:lnTo>
                      <a:pt x="697" y="1964"/>
                    </a:lnTo>
                    <a:cubicBezTo>
                      <a:pt x="697" y="1964"/>
                      <a:pt x="655" y="1922"/>
                      <a:pt x="629" y="1922"/>
                    </a:cubicBezTo>
                    <a:cubicBezTo>
                      <a:pt x="608" y="1922"/>
                      <a:pt x="566" y="1922"/>
                      <a:pt x="545" y="1943"/>
                    </a:cubicBezTo>
                    <a:cubicBezTo>
                      <a:pt x="524" y="1943"/>
                      <a:pt x="498" y="1964"/>
                      <a:pt x="456" y="1985"/>
                    </a:cubicBezTo>
                    <a:cubicBezTo>
                      <a:pt x="393" y="2027"/>
                      <a:pt x="325" y="2074"/>
                      <a:pt x="304" y="2184"/>
                    </a:cubicBezTo>
                    <a:cubicBezTo>
                      <a:pt x="262" y="2289"/>
                      <a:pt x="215" y="2399"/>
                      <a:pt x="215" y="2488"/>
                    </a:cubicBezTo>
                    <a:lnTo>
                      <a:pt x="215" y="2598"/>
                    </a:lnTo>
                    <a:cubicBezTo>
                      <a:pt x="215" y="2640"/>
                      <a:pt x="215" y="2682"/>
                      <a:pt x="262" y="2708"/>
                    </a:cubicBezTo>
                    <a:cubicBezTo>
                      <a:pt x="262" y="2708"/>
                      <a:pt x="262" y="2729"/>
                      <a:pt x="283" y="2750"/>
                    </a:cubicBezTo>
                    <a:lnTo>
                      <a:pt x="456" y="2750"/>
                    </a:lnTo>
                    <a:cubicBezTo>
                      <a:pt x="477" y="2750"/>
                      <a:pt x="477" y="2729"/>
                      <a:pt x="477" y="2729"/>
                    </a:cubicBezTo>
                    <a:lnTo>
                      <a:pt x="477" y="2729"/>
                    </a:lnTo>
                    <a:cubicBezTo>
                      <a:pt x="477" y="2750"/>
                      <a:pt x="477" y="2750"/>
                      <a:pt x="456" y="2750"/>
                    </a:cubicBezTo>
                    <a:cubicBezTo>
                      <a:pt x="456" y="2771"/>
                      <a:pt x="435" y="2771"/>
                      <a:pt x="435" y="2791"/>
                    </a:cubicBezTo>
                    <a:cubicBezTo>
                      <a:pt x="414" y="2812"/>
                      <a:pt x="435" y="2860"/>
                      <a:pt x="435" y="2860"/>
                    </a:cubicBezTo>
                    <a:cubicBezTo>
                      <a:pt x="435" y="2881"/>
                      <a:pt x="456" y="2901"/>
                      <a:pt x="456" y="2922"/>
                    </a:cubicBezTo>
                    <a:cubicBezTo>
                      <a:pt x="477" y="2943"/>
                      <a:pt x="524" y="2970"/>
                      <a:pt x="545" y="2970"/>
                    </a:cubicBezTo>
                    <a:cubicBezTo>
                      <a:pt x="566" y="2970"/>
                      <a:pt x="566" y="2943"/>
                      <a:pt x="587" y="2943"/>
                    </a:cubicBezTo>
                    <a:cubicBezTo>
                      <a:pt x="608" y="3011"/>
                      <a:pt x="629" y="3053"/>
                      <a:pt x="608" y="3100"/>
                    </a:cubicBezTo>
                    <a:cubicBezTo>
                      <a:pt x="587" y="3142"/>
                      <a:pt x="545" y="3205"/>
                      <a:pt x="566" y="3294"/>
                    </a:cubicBezTo>
                    <a:lnTo>
                      <a:pt x="566" y="3336"/>
                    </a:lnTo>
                    <a:cubicBezTo>
                      <a:pt x="566" y="3315"/>
                      <a:pt x="545" y="3315"/>
                      <a:pt x="545" y="3315"/>
                    </a:cubicBezTo>
                    <a:cubicBezTo>
                      <a:pt x="566" y="3252"/>
                      <a:pt x="524" y="3205"/>
                      <a:pt x="498" y="3142"/>
                    </a:cubicBezTo>
                    <a:cubicBezTo>
                      <a:pt x="477" y="3074"/>
                      <a:pt x="435" y="3011"/>
                      <a:pt x="414" y="2970"/>
                    </a:cubicBezTo>
                    <a:cubicBezTo>
                      <a:pt x="346" y="2901"/>
                      <a:pt x="304" y="2860"/>
                      <a:pt x="236" y="2771"/>
                    </a:cubicBezTo>
                    <a:cubicBezTo>
                      <a:pt x="173" y="2661"/>
                      <a:pt x="131" y="2598"/>
                      <a:pt x="131" y="2530"/>
                    </a:cubicBezTo>
                    <a:cubicBezTo>
                      <a:pt x="131" y="2420"/>
                      <a:pt x="131" y="2357"/>
                      <a:pt x="152" y="2289"/>
                    </a:cubicBezTo>
                    <a:cubicBezTo>
                      <a:pt x="194" y="2184"/>
                      <a:pt x="194" y="2095"/>
                      <a:pt x="215" y="2027"/>
                    </a:cubicBezTo>
                    <a:cubicBezTo>
                      <a:pt x="236" y="1922"/>
                      <a:pt x="236" y="1896"/>
                      <a:pt x="283" y="1833"/>
                    </a:cubicBezTo>
                    <a:cubicBezTo>
                      <a:pt x="325" y="1744"/>
                      <a:pt x="325" y="1681"/>
                      <a:pt x="325" y="1681"/>
                    </a:cubicBezTo>
                    <a:lnTo>
                      <a:pt x="325" y="1660"/>
                    </a:lnTo>
                    <a:lnTo>
                      <a:pt x="304" y="1660"/>
                    </a:lnTo>
                    <a:cubicBezTo>
                      <a:pt x="325" y="1613"/>
                      <a:pt x="325" y="1592"/>
                      <a:pt x="346" y="1571"/>
                    </a:cubicBezTo>
                    <a:cubicBezTo>
                      <a:pt x="346" y="1571"/>
                      <a:pt x="393" y="1482"/>
                      <a:pt x="456" y="1398"/>
                    </a:cubicBezTo>
                    <a:cubicBezTo>
                      <a:pt x="498" y="1309"/>
                      <a:pt x="587" y="1199"/>
                      <a:pt x="629" y="1137"/>
                    </a:cubicBezTo>
                    <a:cubicBezTo>
                      <a:pt x="655" y="1069"/>
                      <a:pt x="786" y="938"/>
                      <a:pt x="917" y="828"/>
                    </a:cubicBezTo>
                    <a:cubicBezTo>
                      <a:pt x="1048" y="718"/>
                      <a:pt x="1179" y="613"/>
                      <a:pt x="1221" y="587"/>
                    </a:cubicBezTo>
                    <a:cubicBezTo>
                      <a:pt x="1310" y="503"/>
                      <a:pt x="1592" y="325"/>
                      <a:pt x="1786" y="241"/>
                    </a:cubicBezTo>
                    <a:cubicBezTo>
                      <a:pt x="1917" y="173"/>
                      <a:pt x="1938" y="152"/>
                      <a:pt x="1985" y="131"/>
                    </a:cubicBezTo>
                    <a:close/>
                    <a:moveTo>
                      <a:pt x="1090" y="3383"/>
                    </a:moveTo>
                    <a:cubicBezTo>
                      <a:pt x="1179" y="3383"/>
                      <a:pt x="1221" y="3404"/>
                      <a:pt x="1262" y="3446"/>
                    </a:cubicBezTo>
                    <a:cubicBezTo>
                      <a:pt x="1310" y="3467"/>
                      <a:pt x="1352" y="3467"/>
                      <a:pt x="1393" y="3467"/>
                    </a:cubicBezTo>
                    <a:cubicBezTo>
                      <a:pt x="1414" y="3467"/>
                      <a:pt x="1441" y="3467"/>
                      <a:pt x="1524" y="3514"/>
                    </a:cubicBezTo>
                    <a:cubicBezTo>
                      <a:pt x="1676" y="3577"/>
                      <a:pt x="1807" y="3666"/>
                      <a:pt x="1985" y="3776"/>
                    </a:cubicBezTo>
                    <a:cubicBezTo>
                      <a:pt x="2069" y="3818"/>
                      <a:pt x="2137" y="3839"/>
                      <a:pt x="2179" y="3860"/>
                    </a:cubicBezTo>
                    <a:cubicBezTo>
                      <a:pt x="2226" y="3886"/>
                      <a:pt x="2268" y="3907"/>
                      <a:pt x="2331" y="3970"/>
                    </a:cubicBezTo>
                    <a:cubicBezTo>
                      <a:pt x="2399" y="4038"/>
                      <a:pt x="2420" y="4080"/>
                      <a:pt x="2420" y="4148"/>
                    </a:cubicBezTo>
                    <a:cubicBezTo>
                      <a:pt x="2441" y="4190"/>
                      <a:pt x="2462" y="4253"/>
                      <a:pt x="2530" y="4300"/>
                    </a:cubicBezTo>
                    <a:cubicBezTo>
                      <a:pt x="2640" y="4384"/>
                      <a:pt x="2750" y="4410"/>
                      <a:pt x="3012" y="4514"/>
                    </a:cubicBezTo>
                    <a:cubicBezTo>
                      <a:pt x="3143" y="4562"/>
                      <a:pt x="3226" y="4583"/>
                      <a:pt x="3294" y="4583"/>
                    </a:cubicBezTo>
                    <a:cubicBezTo>
                      <a:pt x="3336" y="4603"/>
                      <a:pt x="3357" y="4624"/>
                      <a:pt x="3425" y="4645"/>
                    </a:cubicBezTo>
                    <a:cubicBezTo>
                      <a:pt x="3509" y="4713"/>
                      <a:pt x="3509" y="4802"/>
                      <a:pt x="3488" y="4865"/>
                    </a:cubicBezTo>
                    <a:cubicBezTo>
                      <a:pt x="3467" y="4886"/>
                      <a:pt x="3446" y="4907"/>
                      <a:pt x="3404" y="4954"/>
                    </a:cubicBezTo>
                    <a:cubicBezTo>
                      <a:pt x="3357" y="4996"/>
                      <a:pt x="3315" y="5038"/>
                      <a:pt x="3273" y="5085"/>
                    </a:cubicBezTo>
                    <a:cubicBezTo>
                      <a:pt x="3247" y="5127"/>
                      <a:pt x="3226" y="5148"/>
                      <a:pt x="3226" y="5169"/>
                    </a:cubicBezTo>
                    <a:cubicBezTo>
                      <a:pt x="3205" y="5216"/>
                      <a:pt x="3205" y="5258"/>
                      <a:pt x="3184" y="5347"/>
                    </a:cubicBezTo>
                    <a:cubicBezTo>
                      <a:pt x="3184" y="5499"/>
                      <a:pt x="3143" y="5562"/>
                      <a:pt x="3053" y="5630"/>
                    </a:cubicBezTo>
                    <a:cubicBezTo>
                      <a:pt x="3033" y="5672"/>
                      <a:pt x="2985" y="5672"/>
                      <a:pt x="2944" y="5672"/>
                    </a:cubicBezTo>
                    <a:cubicBezTo>
                      <a:pt x="2902" y="5693"/>
                      <a:pt x="2854" y="5693"/>
                      <a:pt x="2792" y="5719"/>
                    </a:cubicBezTo>
                    <a:cubicBezTo>
                      <a:pt x="2750" y="5761"/>
                      <a:pt x="2703" y="5782"/>
                      <a:pt x="2682" y="5803"/>
                    </a:cubicBezTo>
                    <a:cubicBezTo>
                      <a:pt x="2661" y="5824"/>
                      <a:pt x="2661" y="5850"/>
                      <a:pt x="2640" y="5871"/>
                    </a:cubicBezTo>
                    <a:cubicBezTo>
                      <a:pt x="2640" y="5871"/>
                      <a:pt x="2619" y="5913"/>
                      <a:pt x="2593" y="5934"/>
                    </a:cubicBezTo>
                    <a:cubicBezTo>
                      <a:pt x="2572" y="5955"/>
                      <a:pt x="2551" y="6002"/>
                      <a:pt x="2530" y="6044"/>
                    </a:cubicBezTo>
                    <a:cubicBezTo>
                      <a:pt x="2462" y="6112"/>
                      <a:pt x="2399" y="6195"/>
                      <a:pt x="2357" y="6243"/>
                    </a:cubicBezTo>
                    <a:cubicBezTo>
                      <a:pt x="2289" y="6305"/>
                      <a:pt x="2289" y="6326"/>
                      <a:pt x="2268" y="6347"/>
                    </a:cubicBezTo>
                    <a:cubicBezTo>
                      <a:pt x="2268" y="6374"/>
                      <a:pt x="2268" y="6374"/>
                      <a:pt x="2226" y="6394"/>
                    </a:cubicBezTo>
                    <a:cubicBezTo>
                      <a:pt x="2179" y="6415"/>
                      <a:pt x="2158" y="6415"/>
                      <a:pt x="2116" y="6436"/>
                    </a:cubicBezTo>
                    <a:cubicBezTo>
                      <a:pt x="2116" y="6436"/>
                      <a:pt x="2095" y="6436"/>
                      <a:pt x="2069" y="6457"/>
                    </a:cubicBezTo>
                    <a:cubicBezTo>
                      <a:pt x="2048" y="6478"/>
                      <a:pt x="2048" y="6504"/>
                      <a:pt x="2048" y="6525"/>
                    </a:cubicBezTo>
                    <a:cubicBezTo>
                      <a:pt x="2027" y="6567"/>
                      <a:pt x="2048" y="6588"/>
                      <a:pt x="2048" y="6635"/>
                    </a:cubicBezTo>
                    <a:cubicBezTo>
                      <a:pt x="2069" y="6656"/>
                      <a:pt x="2095" y="6698"/>
                      <a:pt x="2116" y="6740"/>
                    </a:cubicBezTo>
                    <a:cubicBezTo>
                      <a:pt x="2116" y="6766"/>
                      <a:pt x="2116" y="6766"/>
                      <a:pt x="2137" y="6787"/>
                    </a:cubicBezTo>
                    <a:cubicBezTo>
                      <a:pt x="2095" y="6766"/>
                      <a:pt x="2069" y="6766"/>
                      <a:pt x="2048" y="6740"/>
                    </a:cubicBezTo>
                    <a:cubicBezTo>
                      <a:pt x="2006" y="6698"/>
                      <a:pt x="1964" y="6677"/>
                      <a:pt x="1938" y="6656"/>
                    </a:cubicBezTo>
                    <a:cubicBezTo>
                      <a:pt x="1917" y="6656"/>
                      <a:pt x="1896" y="6635"/>
                      <a:pt x="1875" y="6567"/>
                    </a:cubicBezTo>
                    <a:cubicBezTo>
                      <a:pt x="1833" y="6504"/>
                      <a:pt x="1786" y="6457"/>
                      <a:pt x="1765" y="6415"/>
                    </a:cubicBezTo>
                    <a:cubicBezTo>
                      <a:pt x="1744" y="6394"/>
                      <a:pt x="1723" y="6374"/>
                      <a:pt x="1702" y="6326"/>
                    </a:cubicBezTo>
                    <a:cubicBezTo>
                      <a:pt x="1676" y="6264"/>
                      <a:pt x="1655" y="6243"/>
                      <a:pt x="1655" y="6195"/>
                    </a:cubicBezTo>
                    <a:cubicBezTo>
                      <a:pt x="1634" y="6154"/>
                      <a:pt x="1613" y="6112"/>
                      <a:pt x="1613" y="6044"/>
                    </a:cubicBezTo>
                    <a:cubicBezTo>
                      <a:pt x="1592" y="5955"/>
                      <a:pt x="1545" y="5892"/>
                      <a:pt x="1524" y="5824"/>
                    </a:cubicBezTo>
                    <a:cubicBezTo>
                      <a:pt x="1503" y="5782"/>
                      <a:pt x="1482" y="5719"/>
                      <a:pt x="1482" y="5651"/>
                    </a:cubicBezTo>
                    <a:cubicBezTo>
                      <a:pt x="1482" y="5588"/>
                      <a:pt x="1461" y="5541"/>
                      <a:pt x="1461" y="5499"/>
                    </a:cubicBezTo>
                    <a:cubicBezTo>
                      <a:pt x="1441" y="5457"/>
                      <a:pt x="1441" y="5431"/>
                      <a:pt x="1441" y="5389"/>
                    </a:cubicBezTo>
                    <a:cubicBezTo>
                      <a:pt x="1414" y="5326"/>
                      <a:pt x="1393" y="5279"/>
                      <a:pt x="1352" y="5237"/>
                    </a:cubicBezTo>
                    <a:cubicBezTo>
                      <a:pt x="1310" y="5195"/>
                      <a:pt x="1262" y="5169"/>
                      <a:pt x="1221" y="5127"/>
                    </a:cubicBezTo>
                    <a:cubicBezTo>
                      <a:pt x="1179" y="5085"/>
                      <a:pt x="1132" y="5064"/>
                      <a:pt x="1090" y="5038"/>
                    </a:cubicBezTo>
                    <a:cubicBezTo>
                      <a:pt x="1048" y="5017"/>
                      <a:pt x="1022" y="4996"/>
                      <a:pt x="1022" y="4954"/>
                    </a:cubicBezTo>
                    <a:cubicBezTo>
                      <a:pt x="959" y="4844"/>
                      <a:pt x="891" y="4755"/>
                      <a:pt x="849" y="4603"/>
                    </a:cubicBezTo>
                    <a:cubicBezTo>
                      <a:pt x="828" y="4541"/>
                      <a:pt x="786" y="4473"/>
                      <a:pt x="739" y="4431"/>
                    </a:cubicBezTo>
                    <a:cubicBezTo>
                      <a:pt x="718" y="4384"/>
                      <a:pt x="718" y="4384"/>
                      <a:pt x="718" y="4342"/>
                    </a:cubicBezTo>
                    <a:cubicBezTo>
                      <a:pt x="739" y="4279"/>
                      <a:pt x="739" y="4279"/>
                      <a:pt x="760" y="4253"/>
                    </a:cubicBezTo>
                    <a:lnTo>
                      <a:pt x="760" y="4148"/>
                    </a:lnTo>
                    <a:cubicBezTo>
                      <a:pt x="760" y="4080"/>
                      <a:pt x="760" y="4080"/>
                      <a:pt x="786" y="4059"/>
                    </a:cubicBezTo>
                    <a:cubicBezTo>
                      <a:pt x="786" y="4059"/>
                      <a:pt x="807" y="4017"/>
                      <a:pt x="828" y="3970"/>
                    </a:cubicBezTo>
                    <a:cubicBezTo>
                      <a:pt x="891" y="3860"/>
                      <a:pt x="891" y="3818"/>
                      <a:pt x="891" y="3729"/>
                    </a:cubicBezTo>
                    <a:cubicBezTo>
                      <a:pt x="891" y="3645"/>
                      <a:pt x="891" y="3598"/>
                      <a:pt x="870" y="3556"/>
                    </a:cubicBezTo>
                    <a:lnTo>
                      <a:pt x="917" y="3556"/>
                    </a:lnTo>
                    <a:cubicBezTo>
                      <a:pt x="980" y="3514"/>
                      <a:pt x="980" y="3493"/>
                      <a:pt x="1022" y="3446"/>
                    </a:cubicBezTo>
                    <a:cubicBezTo>
                      <a:pt x="1048" y="3404"/>
                      <a:pt x="1048" y="3383"/>
                      <a:pt x="1069" y="3383"/>
                    </a:cubicBezTo>
                    <a:close/>
                    <a:moveTo>
                      <a:pt x="2048" y="0"/>
                    </a:moveTo>
                    <a:cubicBezTo>
                      <a:pt x="2048" y="0"/>
                      <a:pt x="1938" y="42"/>
                      <a:pt x="1744" y="131"/>
                    </a:cubicBezTo>
                    <a:cubicBezTo>
                      <a:pt x="1524" y="241"/>
                      <a:pt x="1242" y="414"/>
                      <a:pt x="1153" y="503"/>
                    </a:cubicBezTo>
                    <a:cubicBezTo>
                      <a:pt x="1090" y="524"/>
                      <a:pt x="980" y="634"/>
                      <a:pt x="849" y="744"/>
                    </a:cubicBezTo>
                    <a:cubicBezTo>
                      <a:pt x="718" y="875"/>
                      <a:pt x="587" y="980"/>
                      <a:pt x="545" y="1069"/>
                    </a:cubicBezTo>
                    <a:cubicBezTo>
                      <a:pt x="498" y="1158"/>
                      <a:pt x="414" y="1241"/>
                      <a:pt x="367" y="1330"/>
                    </a:cubicBezTo>
                    <a:cubicBezTo>
                      <a:pt x="304" y="1440"/>
                      <a:pt x="262" y="1503"/>
                      <a:pt x="236" y="1529"/>
                    </a:cubicBezTo>
                    <a:cubicBezTo>
                      <a:pt x="236" y="1550"/>
                      <a:pt x="215" y="1571"/>
                      <a:pt x="215" y="1613"/>
                    </a:cubicBezTo>
                    <a:cubicBezTo>
                      <a:pt x="194" y="1634"/>
                      <a:pt x="173" y="1681"/>
                      <a:pt x="173" y="1702"/>
                    </a:cubicBezTo>
                    <a:cubicBezTo>
                      <a:pt x="131" y="1744"/>
                      <a:pt x="105" y="1812"/>
                      <a:pt x="63" y="1896"/>
                    </a:cubicBezTo>
                    <a:cubicBezTo>
                      <a:pt x="42" y="1943"/>
                      <a:pt x="42" y="1964"/>
                      <a:pt x="42" y="1985"/>
                    </a:cubicBezTo>
                    <a:cubicBezTo>
                      <a:pt x="42" y="2027"/>
                      <a:pt x="42" y="2027"/>
                      <a:pt x="21" y="2074"/>
                    </a:cubicBezTo>
                    <a:cubicBezTo>
                      <a:pt x="21" y="2116"/>
                      <a:pt x="0" y="2158"/>
                      <a:pt x="0" y="2184"/>
                    </a:cubicBezTo>
                    <a:cubicBezTo>
                      <a:pt x="0" y="2226"/>
                      <a:pt x="0" y="2247"/>
                      <a:pt x="21" y="2268"/>
                    </a:cubicBezTo>
                    <a:lnTo>
                      <a:pt x="42" y="2289"/>
                    </a:lnTo>
                    <a:cubicBezTo>
                      <a:pt x="21" y="2378"/>
                      <a:pt x="21" y="2446"/>
                      <a:pt x="21" y="2509"/>
                    </a:cubicBezTo>
                    <a:cubicBezTo>
                      <a:pt x="21" y="2640"/>
                      <a:pt x="84" y="2729"/>
                      <a:pt x="152" y="2839"/>
                    </a:cubicBezTo>
                    <a:cubicBezTo>
                      <a:pt x="236" y="2922"/>
                      <a:pt x="262" y="2970"/>
                      <a:pt x="325" y="3032"/>
                    </a:cubicBezTo>
                    <a:cubicBezTo>
                      <a:pt x="346" y="3074"/>
                      <a:pt x="393" y="3121"/>
                      <a:pt x="414" y="3184"/>
                    </a:cubicBezTo>
                    <a:cubicBezTo>
                      <a:pt x="435" y="3231"/>
                      <a:pt x="456" y="3294"/>
                      <a:pt x="456" y="3294"/>
                    </a:cubicBezTo>
                    <a:cubicBezTo>
                      <a:pt x="435" y="3336"/>
                      <a:pt x="456" y="3362"/>
                      <a:pt x="477" y="3383"/>
                    </a:cubicBezTo>
                    <a:cubicBezTo>
                      <a:pt x="477" y="3404"/>
                      <a:pt x="498" y="3425"/>
                      <a:pt x="524" y="3425"/>
                    </a:cubicBezTo>
                    <a:cubicBezTo>
                      <a:pt x="545" y="3446"/>
                      <a:pt x="566" y="3467"/>
                      <a:pt x="587" y="3467"/>
                    </a:cubicBezTo>
                    <a:cubicBezTo>
                      <a:pt x="608" y="3535"/>
                      <a:pt x="629" y="3556"/>
                      <a:pt x="676" y="3598"/>
                    </a:cubicBezTo>
                    <a:cubicBezTo>
                      <a:pt x="697" y="3598"/>
                      <a:pt x="697" y="3624"/>
                      <a:pt x="739" y="3624"/>
                    </a:cubicBezTo>
                    <a:cubicBezTo>
                      <a:pt x="760" y="3624"/>
                      <a:pt x="760" y="3598"/>
                      <a:pt x="760" y="3598"/>
                    </a:cubicBezTo>
                    <a:cubicBezTo>
                      <a:pt x="786" y="3624"/>
                      <a:pt x="786" y="3645"/>
                      <a:pt x="786" y="3708"/>
                    </a:cubicBezTo>
                    <a:cubicBezTo>
                      <a:pt x="786" y="3818"/>
                      <a:pt x="786" y="3818"/>
                      <a:pt x="739" y="3928"/>
                    </a:cubicBezTo>
                    <a:cubicBezTo>
                      <a:pt x="718" y="3970"/>
                      <a:pt x="697" y="3991"/>
                      <a:pt x="676" y="4017"/>
                    </a:cubicBezTo>
                    <a:cubicBezTo>
                      <a:pt x="655" y="4059"/>
                      <a:pt x="655" y="4080"/>
                      <a:pt x="655" y="4148"/>
                    </a:cubicBezTo>
                    <a:lnTo>
                      <a:pt x="655" y="4211"/>
                    </a:lnTo>
                    <a:cubicBezTo>
                      <a:pt x="655" y="4232"/>
                      <a:pt x="629" y="4253"/>
                      <a:pt x="608" y="4300"/>
                    </a:cubicBezTo>
                    <a:cubicBezTo>
                      <a:pt x="587" y="4384"/>
                      <a:pt x="629" y="4452"/>
                      <a:pt x="655" y="4493"/>
                    </a:cubicBezTo>
                    <a:cubicBezTo>
                      <a:pt x="697" y="4541"/>
                      <a:pt x="718" y="4583"/>
                      <a:pt x="760" y="4645"/>
                    </a:cubicBezTo>
                    <a:cubicBezTo>
                      <a:pt x="807" y="4802"/>
                      <a:pt x="870" y="4886"/>
                      <a:pt x="917" y="4996"/>
                    </a:cubicBezTo>
                    <a:cubicBezTo>
                      <a:pt x="938" y="5064"/>
                      <a:pt x="980" y="5106"/>
                      <a:pt x="1022" y="5127"/>
                    </a:cubicBezTo>
                    <a:cubicBezTo>
                      <a:pt x="1069" y="5148"/>
                      <a:pt x="1111" y="5169"/>
                      <a:pt x="1153" y="5216"/>
                    </a:cubicBezTo>
                    <a:cubicBezTo>
                      <a:pt x="1200" y="5258"/>
                      <a:pt x="1242" y="5279"/>
                      <a:pt x="1283" y="5300"/>
                    </a:cubicBezTo>
                    <a:cubicBezTo>
                      <a:pt x="1310" y="5347"/>
                      <a:pt x="1331" y="5368"/>
                      <a:pt x="1331" y="5410"/>
                    </a:cubicBezTo>
                    <a:cubicBezTo>
                      <a:pt x="1331" y="5457"/>
                      <a:pt x="1352" y="5499"/>
                      <a:pt x="1352" y="5520"/>
                    </a:cubicBezTo>
                    <a:cubicBezTo>
                      <a:pt x="1372" y="5562"/>
                      <a:pt x="1372" y="5588"/>
                      <a:pt x="1372" y="5651"/>
                    </a:cubicBezTo>
                    <a:cubicBezTo>
                      <a:pt x="1372" y="5740"/>
                      <a:pt x="1393" y="5803"/>
                      <a:pt x="1441" y="5871"/>
                    </a:cubicBezTo>
                    <a:cubicBezTo>
                      <a:pt x="1461" y="5934"/>
                      <a:pt x="1482" y="6002"/>
                      <a:pt x="1503" y="6065"/>
                    </a:cubicBezTo>
                    <a:cubicBezTo>
                      <a:pt x="1503" y="6154"/>
                      <a:pt x="1524" y="6195"/>
                      <a:pt x="1545" y="6243"/>
                    </a:cubicBezTo>
                    <a:cubicBezTo>
                      <a:pt x="1571" y="6285"/>
                      <a:pt x="1592" y="6305"/>
                      <a:pt x="1613" y="6347"/>
                    </a:cubicBezTo>
                    <a:cubicBezTo>
                      <a:pt x="1634" y="6415"/>
                      <a:pt x="1655" y="6457"/>
                      <a:pt x="1676" y="6478"/>
                    </a:cubicBezTo>
                    <a:cubicBezTo>
                      <a:pt x="1723" y="6525"/>
                      <a:pt x="1744" y="6546"/>
                      <a:pt x="1786" y="6609"/>
                    </a:cubicBezTo>
                    <a:cubicBezTo>
                      <a:pt x="1807" y="6698"/>
                      <a:pt x="1854" y="6719"/>
                      <a:pt x="1875" y="6740"/>
                    </a:cubicBezTo>
                    <a:cubicBezTo>
                      <a:pt x="1917" y="6766"/>
                      <a:pt x="1938" y="6787"/>
                      <a:pt x="1964" y="6808"/>
                    </a:cubicBezTo>
                    <a:cubicBezTo>
                      <a:pt x="2048" y="6897"/>
                      <a:pt x="2179" y="6939"/>
                      <a:pt x="2268" y="6960"/>
                    </a:cubicBezTo>
                    <a:cubicBezTo>
                      <a:pt x="2310" y="6981"/>
                      <a:pt x="2331" y="6981"/>
                      <a:pt x="2357" y="6981"/>
                    </a:cubicBezTo>
                    <a:cubicBezTo>
                      <a:pt x="2378" y="6981"/>
                      <a:pt x="2399" y="6960"/>
                      <a:pt x="2399" y="6939"/>
                    </a:cubicBezTo>
                    <a:cubicBezTo>
                      <a:pt x="2420" y="6918"/>
                      <a:pt x="2399" y="6897"/>
                      <a:pt x="2399" y="6871"/>
                    </a:cubicBezTo>
                    <a:cubicBezTo>
                      <a:pt x="2378" y="6850"/>
                      <a:pt x="2378" y="6850"/>
                      <a:pt x="2357" y="6829"/>
                    </a:cubicBezTo>
                    <a:cubicBezTo>
                      <a:pt x="2331" y="6829"/>
                      <a:pt x="2310" y="6808"/>
                      <a:pt x="2289" y="6808"/>
                    </a:cubicBezTo>
                    <a:cubicBezTo>
                      <a:pt x="2268" y="6787"/>
                      <a:pt x="2247" y="6787"/>
                      <a:pt x="2247" y="6787"/>
                    </a:cubicBezTo>
                    <a:cubicBezTo>
                      <a:pt x="2247" y="6787"/>
                      <a:pt x="2226" y="6740"/>
                      <a:pt x="2200" y="6698"/>
                    </a:cubicBezTo>
                    <a:cubicBezTo>
                      <a:pt x="2179" y="6656"/>
                      <a:pt x="2158" y="6609"/>
                      <a:pt x="2158" y="6588"/>
                    </a:cubicBezTo>
                    <a:cubicBezTo>
                      <a:pt x="2137" y="6567"/>
                      <a:pt x="2137" y="6567"/>
                      <a:pt x="2137" y="6546"/>
                    </a:cubicBezTo>
                    <a:lnTo>
                      <a:pt x="2158" y="6546"/>
                    </a:lnTo>
                    <a:cubicBezTo>
                      <a:pt x="2179" y="6525"/>
                      <a:pt x="2226" y="6525"/>
                      <a:pt x="2268" y="6478"/>
                    </a:cubicBezTo>
                    <a:cubicBezTo>
                      <a:pt x="2331" y="6457"/>
                      <a:pt x="2357" y="6436"/>
                      <a:pt x="2357" y="6394"/>
                    </a:cubicBezTo>
                    <a:cubicBezTo>
                      <a:pt x="2378" y="6374"/>
                      <a:pt x="2378" y="6374"/>
                      <a:pt x="2420" y="6326"/>
                    </a:cubicBezTo>
                    <a:cubicBezTo>
                      <a:pt x="2462" y="6264"/>
                      <a:pt x="2551" y="6175"/>
                      <a:pt x="2593" y="6112"/>
                    </a:cubicBezTo>
                    <a:cubicBezTo>
                      <a:pt x="2640" y="6065"/>
                      <a:pt x="2661" y="6023"/>
                      <a:pt x="2682" y="6002"/>
                    </a:cubicBezTo>
                    <a:cubicBezTo>
                      <a:pt x="2703" y="5955"/>
                      <a:pt x="2724" y="5934"/>
                      <a:pt x="2724" y="5913"/>
                    </a:cubicBezTo>
                    <a:cubicBezTo>
                      <a:pt x="2750" y="5913"/>
                      <a:pt x="2750" y="5892"/>
                      <a:pt x="2771" y="5871"/>
                    </a:cubicBezTo>
                    <a:lnTo>
                      <a:pt x="2854" y="5824"/>
                    </a:lnTo>
                    <a:cubicBezTo>
                      <a:pt x="2881" y="5803"/>
                      <a:pt x="2923" y="5782"/>
                      <a:pt x="2964" y="5782"/>
                    </a:cubicBezTo>
                    <a:cubicBezTo>
                      <a:pt x="3012" y="5782"/>
                      <a:pt x="3074" y="5761"/>
                      <a:pt x="3116" y="5719"/>
                    </a:cubicBezTo>
                    <a:cubicBezTo>
                      <a:pt x="3226" y="5630"/>
                      <a:pt x="3273" y="5520"/>
                      <a:pt x="3294" y="5347"/>
                    </a:cubicBezTo>
                    <a:cubicBezTo>
                      <a:pt x="3315" y="5258"/>
                      <a:pt x="3315" y="5237"/>
                      <a:pt x="3315" y="5216"/>
                    </a:cubicBezTo>
                    <a:cubicBezTo>
                      <a:pt x="3315" y="5216"/>
                      <a:pt x="3336" y="5195"/>
                      <a:pt x="3357" y="5148"/>
                    </a:cubicBezTo>
                    <a:cubicBezTo>
                      <a:pt x="3404" y="5127"/>
                      <a:pt x="3446" y="5085"/>
                      <a:pt x="3488" y="5038"/>
                    </a:cubicBezTo>
                    <a:cubicBezTo>
                      <a:pt x="3509" y="4996"/>
                      <a:pt x="3556" y="4954"/>
                      <a:pt x="3577" y="4907"/>
                    </a:cubicBezTo>
                    <a:cubicBezTo>
                      <a:pt x="3640" y="4802"/>
                      <a:pt x="3598" y="4672"/>
                      <a:pt x="3467" y="4562"/>
                    </a:cubicBezTo>
                    <a:cubicBezTo>
                      <a:pt x="3425" y="4541"/>
                      <a:pt x="3378" y="4514"/>
                      <a:pt x="3315" y="4493"/>
                    </a:cubicBezTo>
                    <a:cubicBezTo>
                      <a:pt x="3247" y="4473"/>
                      <a:pt x="3184" y="4452"/>
                      <a:pt x="3053" y="4410"/>
                    </a:cubicBezTo>
                    <a:cubicBezTo>
                      <a:pt x="2792" y="4321"/>
                      <a:pt x="2682" y="4300"/>
                      <a:pt x="2593" y="4211"/>
                    </a:cubicBezTo>
                    <a:cubicBezTo>
                      <a:pt x="2551" y="4190"/>
                      <a:pt x="2551" y="4148"/>
                      <a:pt x="2530" y="4101"/>
                    </a:cubicBezTo>
                    <a:cubicBezTo>
                      <a:pt x="2509" y="4059"/>
                      <a:pt x="2488" y="3970"/>
                      <a:pt x="2420" y="3907"/>
                    </a:cubicBezTo>
                    <a:cubicBezTo>
                      <a:pt x="2331" y="3818"/>
                      <a:pt x="2289" y="3797"/>
                      <a:pt x="2226" y="3776"/>
                    </a:cubicBezTo>
                    <a:cubicBezTo>
                      <a:pt x="2179" y="3755"/>
                      <a:pt x="2116" y="3729"/>
                      <a:pt x="2048" y="3687"/>
                    </a:cubicBezTo>
                    <a:cubicBezTo>
                      <a:pt x="1875" y="3577"/>
                      <a:pt x="1744" y="3493"/>
                      <a:pt x="1571" y="3404"/>
                    </a:cubicBezTo>
                    <a:cubicBezTo>
                      <a:pt x="1482" y="3383"/>
                      <a:pt x="1414" y="3362"/>
                      <a:pt x="1393" y="3362"/>
                    </a:cubicBezTo>
                    <a:cubicBezTo>
                      <a:pt x="1365" y="3362"/>
                      <a:pt x="1356" y="3372"/>
                      <a:pt x="1347" y="3372"/>
                    </a:cubicBezTo>
                    <a:cubicBezTo>
                      <a:pt x="1342" y="3372"/>
                      <a:pt x="1338" y="3369"/>
                      <a:pt x="1331" y="3362"/>
                    </a:cubicBezTo>
                    <a:cubicBezTo>
                      <a:pt x="1262" y="3315"/>
                      <a:pt x="1200" y="3273"/>
                      <a:pt x="1090" y="3273"/>
                    </a:cubicBezTo>
                    <a:lnTo>
                      <a:pt x="1022" y="3273"/>
                    </a:lnTo>
                    <a:cubicBezTo>
                      <a:pt x="1001" y="3273"/>
                      <a:pt x="980" y="3315"/>
                      <a:pt x="959" y="3315"/>
                    </a:cubicBezTo>
                    <a:cubicBezTo>
                      <a:pt x="959" y="3362"/>
                      <a:pt x="959" y="3362"/>
                      <a:pt x="938" y="3383"/>
                    </a:cubicBezTo>
                    <a:cubicBezTo>
                      <a:pt x="938" y="3404"/>
                      <a:pt x="917" y="3404"/>
                      <a:pt x="917" y="3404"/>
                    </a:cubicBezTo>
                    <a:cubicBezTo>
                      <a:pt x="917" y="3404"/>
                      <a:pt x="917" y="3383"/>
                      <a:pt x="891" y="3383"/>
                    </a:cubicBezTo>
                    <a:cubicBezTo>
                      <a:pt x="870" y="3362"/>
                      <a:pt x="849" y="3362"/>
                      <a:pt x="849" y="3362"/>
                    </a:cubicBezTo>
                    <a:lnTo>
                      <a:pt x="739" y="3362"/>
                    </a:lnTo>
                    <a:lnTo>
                      <a:pt x="718" y="3383"/>
                    </a:lnTo>
                    <a:cubicBezTo>
                      <a:pt x="718" y="3383"/>
                      <a:pt x="697" y="3362"/>
                      <a:pt x="676" y="3362"/>
                    </a:cubicBezTo>
                    <a:lnTo>
                      <a:pt x="676" y="3273"/>
                    </a:lnTo>
                    <a:cubicBezTo>
                      <a:pt x="676" y="3231"/>
                      <a:pt x="697" y="3184"/>
                      <a:pt x="718" y="3121"/>
                    </a:cubicBezTo>
                    <a:cubicBezTo>
                      <a:pt x="739" y="3032"/>
                      <a:pt x="697" y="2970"/>
                      <a:pt x="676" y="2901"/>
                    </a:cubicBezTo>
                    <a:cubicBezTo>
                      <a:pt x="676" y="2901"/>
                      <a:pt x="676" y="2881"/>
                      <a:pt x="655" y="2860"/>
                    </a:cubicBezTo>
                    <a:cubicBezTo>
                      <a:pt x="629" y="2839"/>
                      <a:pt x="608" y="2839"/>
                      <a:pt x="587" y="2839"/>
                    </a:cubicBezTo>
                    <a:cubicBezTo>
                      <a:pt x="566" y="2860"/>
                      <a:pt x="566" y="2860"/>
                      <a:pt x="545" y="2860"/>
                    </a:cubicBezTo>
                    <a:lnTo>
                      <a:pt x="545" y="2839"/>
                    </a:lnTo>
                    <a:cubicBezTo>
                      <a:pt x="545" y="2812"/>
                      <a:pt x="587" y="2791"/>
                      <a:pt x="608" y="2750"/>
                    </a:cubicBezTo>
                    <a:cubicBezTo>
                      <a:pt x="629" y="2682"/>
                      <a:pt x="655" y="2640"/>
                      <a:pt x="676" y="2598"/>
                    </a:cubicBezTo>
                    <a:lnTo>
                      <a:pt x="676" y="2530"/>
                    </a:lnTo>
                    <a:cubicBezTo>
                      <a:pt x="655" y="2509"/>
                      <a:pt x="629" y="2488"/>
                      <a:pt x="608" y="2488"/>
                    </a:cubicBezTo>
                    <a:lnTo>
                      <a:pt x="477" y="2488"/>
                    </a:lnTo>
                    <a:cubicBezTo>
                      <a:pt x="456" y="2488"/>
                      <a:pt x="456" y="2530"/>
                      <a:pt x="435" y="2530"/>
                    </a:cubicBezTo>
                    <a:cubicBezTo>
                      <a:pt x="435" y="2551"/>
                      <a:pt x="435" y="2577"/>
                      <a:pt x="414" y="2619"/>
                    </a:cubicBezTo>
                    <a:lnTo>
                      <a:pt x="414" y="2640"/>
                    </a:lnTo>
                    <a:lnTo>
                      <a:pt x="346" y="2640"/>
                    </a:lnTo>
                    <a:lnTo>
                      <a:pt x="325" y="2619"/>
                    </a:lnTo>
                    <a:lnTo>
                      <a:pt x="325" y="2598"/>
                    </a:lnTo>
                    <a:lnTo>
                      <a:pt x="325" y="2488"/>
                    </a:lnTo>
                    <a:cubicBezTo>
                      <a:pt x="325" y="2446"/>
                      <a:pt x="367" y="2336"/>
                      <a:pt x="393" y="2226"/>
                    </a:cubicBezTo>
                    <a:cubicBezTo>
                      <a:pt x="414" y="2116"/>
                      <a:pt x="456" y="2116"/>
                      <a:pt x="524" y="2074"/>
                    </a:cubicBezTo>
                    <a:cubicBezTo>
                      <a:pt x="566" y="2053"/>
                      <a:pt x="566" y="2027"/>
                      <a:pt x="587" y="2027"/>
                    </a:cubicBezTo>
                    <a:lnTo>
                      <a:pt x="608" y="2027"/>
                    </a:lnTo>
                    <a:cubicBezTo>
                      <a:pt x="608" y="2027"/>
                      <a:pt x="629" y="2074"/>
                      <a:pt x="676" y="2074"/>
                    </a:cubicBezTo>
                    <a:cubicBezTo>
                      <a:pt x="686" y="2085"/>
                      <a:pt x="697" y="2090"/>
                      <a:pt x="707" y="2090"/>
                    </a:cubicBezTo>
                    <a:cubicBezTo>
                      <a:pt x="718" y="2090"/>
                      <a:pt x="728" y="2085"/>
                      <a:pt x="739" y="2074"/>
                    </a:cubicBezTo>
                    <a:cubicBezTo>
                      <a:pt x="760" y="2074"/>
                      <a:pt x="760" y="2053"/>
                      <a:pt x="786" y="2053"/>
                    </a:cubicBezTo>
                    <a:lnTo>
                      <a:pt x="786" y="2074"/>
                    </a:lnTo>
                    <a:lnTo>
                      <a:pt x="828" y="2074"/>
                    </a:lnTo>
                    <a:cubicBezTo>
                      <a:pt x="828" y="2095"/>
                      <a:pt x="849" y="2095"/>
                      <a:pt x="870" y="2095"/>
                    </a:cubicBezTo>
                    <a:lnTo>
                      <a:pt x="891" y="2095"/>
                    </a:lnTo>
                    <a:lnTo>
                      <a:pt x="891" y="2116"/>
                    </a:lnTo>
                    <a:cubicBezTo>
                      <a:pt x="870" y="2116"/>
                      <a:pt x="870" y="2158"/>
                      <a:pt x="849" y="2184"/>
                    </a:cubicBezTo>
                    <a:lnTo>
                      <a:pt x="849" y="2247"/>
                    </a:lnTo>
                    <a:lnTo>
                      <a:pt x="849" y="2336"/>
                    </a:lnTo>
                    <a:cubicBezTo>
                      <a:pt x="849" y="2357"/>
                      <a:pt x="849" y="2357"/>
                      <a:pt x="870" y="2378"/>
                    </a:cubicBezTo>
                    <a:cubicBezTo>
                      <a:pt x="870" y="2399"/>
                      <a:pt x="891" y="2420"/>
                      <a:pt x="917" y="2420"/>
                    </a:cubicBezTo>
                    <a:lnTo>
                      <a:pt x="959" y="2420"/>
                    </a:lnTo>
                    <a:cubicBezTo>
                      <a:pt x="980" y="2399"/>
                      <a:pt x="1001" y="2399"/>
                      <a:pt x="1001" y="2399"/>
                    </a:cubicBezTo>
                    <a:cubicBezTo>
                      <a:pt x="1048" y="2357"/>
                      <a:pt x="1048" y="2336"/>
                      <a:pt x="1069" y="2289"/>
                    </a:cubicBezTo>
                    <a:cubicBezTo>
                      <a:pt x="1090" y="2247"/>
                      <a:pt x="1090" y="2205"/>
                      <a:pt x="1090" y="2158"/>
                    </a:cubicBezTo>
                    <a:cubicBezTo>
                      <a:pt x="1090" y="2095"/>
                      <a:pt x="1090" y="2074"/>
                      <a:pt x="1132" y="1985"/>
                    </a:cubicBezTo>
                    <a:cubicBezTo>
                      <a:pt x="1132" y="1964"/>
                      <a:pt x="1132" y="1964"/>
                      <a:pt x="1153" y="1964"/>
                    </a:cubicBezTo>
                    <a:cubicBezTo>
                      <a:pt x="1153" y="1964"/>
                      <a:pt x="1200" y="1943"/>
                      <a:pt x="1242" y="1922"/>
                    </a:cubicBezTo>
                    <a:cubicBezTo>
                      <a:pt x="1331" y="1875"/>
                      <a:pt x="1441" y="1744"/>
                      <a:pt x="1503" y="1681"/>
                    </a:cubicBezTo>
                    <a:cubicBezTo>
                      <a:pt x="1571" y="1592"/>
                      <a:pt x="1592" y="1571"/>
                      <a:pt x="1655" y="1503"/>
                    </a:cubicBezTo>
                    <a:cubicBezTo>
                      <a:pt x="1723" y="1440"/>
                      <a:pt x="1765" y="1419"/>
                      <a:pt x="1875" y="1351"/>
                    </a:cubicBezTo>
                    <a:cubicBezTo>
                      <a:pt x="1896" y="1330"/>
                      <a:pt x="1917" y="1330"/>
                      <a:pt x="1964" y="1330"/>
                    </a:cubicBezTo>
                    <a:cubicBezTo>
                      <a:pt x="1964" y="1351"/>
                      <a:pt x="1985" y="1372"/>
                      <a:pt x="2006" y="1372"/>
                    </a:cubicBezTo>
                    <a:lnTo>
                      <a:pt x="2069" y="1372"/>
                    </a:lnTo>
                    <a:cubicBezTo>
                      <a:pt x="2095" y="1372"/>
                      <a:pt x="2095" y="1351"/>
                      <a:pt x="2116" y="1351"/>
                    </a:cubicBezTo>
                    <a:cubicBezTo>
                      <a:pt x="2137" y="1330"/>
                      <a:pt x="2158" y="1330"/>
                      <a:pt x="2200" y="1309"/>
                    </a:cubicBezTo>
                    <a:cubicBezTo>
                      <a:pt x="2247" y="1288"/>
                      <a:pt x="2268" y="1268"/>
                      <a:pt x="2268" y="1268"/>
                    </a:cubicBezTo>
                    <a:lnTo>
                      <a:pt x="2331" y="1268"/>
                    </a:lnTo>
                    <a:cubicBezTo>
                      <a:pt x="2331" y="1268"/>
                      <a:pt x="2357" y="1268"/>
                      <a:pt x="2378" y="1220"/>
                    </a:cubicBezTo>
                    <a:cubicBezTo>
                      <a:pt x="2399" y="1220"/>
                      <a:pt x="2399" y="1199"/>
                      <a:pt x="2378" y="1179"/>
                    </a:cubicBezTo>
                    <a:lnTo>
                      <a:pt x="2378" y="1158"/>
                    </a:lnTo>
                    <a:cubicBezTo>
                      <a:pt x="2331" y="1137"/>
                      <a:pt x="2310" y="1110"/>
                      <a:pt x="2289" y="1110"/>
                    </a:cubicBezTo>
                    <a:lnTo>
                      <a:pt x="2247" y="1110"/>
                    </a:lnTo>
                    <a:cubicBezTo>
                      <a:pt x="2247" y="1089"/>
                      <a:pt x="2268" y="1089"/>
                      <a:pt x="2268" y="1089"/>
                    </a:cubicBezTo>
                    <a:cubicBezTo>
                      <a:pt x="2268" y="1069"/>
                      <a:pt x="2289" y="1048"/>
                      <a:pt x="2289" y="1048"/>
                    </a:cubicBezTo>
                    <a:lnTo>
                      <a:pt x="2420" y="1048"/>
                    </a:lnTo>
                    <a:cubicBezTo>
                      <a:pt x="2441" y="1027"/>
                      <a:pt x="2462" y="1006"/>
                      <a:pt x="2488" y="980"/>
                    </a:cubicBezTo>
                    <a:lnTo>
                      <a:pt x="2551" y="980"/>
                    </a:lnTo>
                    <a:cubicBezTo>
                      <a:pt x="2572" y="980"/>
                      <a:pt x="2593" y="980"/>
                      <a:pt x="2619" y="959"/>
                    </a:cubicBezTo>
                    <a:cubicBezTo>
                      <a:pt x="2640" y="959"/>
                      <a:pt x="2661" y="959"/>
                      <a:pt x="2682" y="938"/>
                    </a:cubicBezTo>
                    <a:lnTo>
                      <a:pt x="2682" y="896"/>
                    </a:lnTo>
                    <a:cubicBezTo>
                      <a:pt x="2703" y="875"/>
                      <a:pt x="2682" y="849"/>
                      <a:pt x="2682" y="828"/>
                    </a:cubicBezTo>
                    <a:cubicBezTo>
                      <a:pt x="2682" y="807"/>
                      <a:pt x="2661" y="786"/>
                      <a:pt x="2640" y="744"/>
                    </a:cubicBezTo>
                    <a:cubicBezTo>
                      <a:pt x="2593" y="718"/>
                      <a:pt x="2593" y="697"/>
                      <a:pt x="2572" y="676"/>
                    </a:cubicBezTo>
                    <a:lnTo>
                      <a:pt x="2551" y="676"/>
                    </a:lnTo>
                    <a:cubicBezTo>
                      <a:pt x="2572" y="655"/>
                      <a:pt x="2572" y="634"/>
                      <a:pt x="2593" y="587"/>
                    </a:cubicBezTo>
                    <a:lnTo>
                      <a:pt x="2593" y="545"/>
                    </a:lnTo>
                    <a:cubicBezTo>
                      <a:pt x="2572" y="524"/>
                      <a:pt x="2572" y="503"/>
                      <a:pt x="2551" y="482"/>
                    </a:cubicBezTo>
                    <a:lnTo>
                      <a:pt x="2462" y="482"/>
                    </a:lnTo>
                    <a:cubicBezTo>
                      <a:pt x="2420" y="503"/>
                      <a:pt x="2420" y="503"/>
                      <a:pt x="2399" y="524"/>
                    </a:cubicBezTo>
                    <a:cubicBezTo>
                      <a:pt x="2420" y="503"/>
                      <a:pt x="2399" y="456"/>
                      <a:pt x="2399" y="435"/>
                    </a:cubicBezTo>
                    <a:cubicBezTo>
                      <a:pt x="2378" y="435"/>
                      <a:pt x="2378" y="414"/>
                      <a:pt x="2357" y="393"/>
                    </a:cubicBezTo>
                    <a:cubicBezTo>
                      <a:pt x="2357" y="372"/>
                      <a:pt x="2331" y="372"/>
                      <a:pt x="2289" y="351"/>
                    </a:cubicBezTo>
                    <a:lnTo>
                      <a:pt x="2247" y="351"/>
                    </a:lnTo>
                    <a:cubicBezTo>
                      <a:pt x="2226" y="351"/>
                      <a:pt x="2226" y="351"/>
                      <a:pt x="2200" y="372"/>
                    </a:cubicBezTo>
                    <a:cubicBezTo>
                      <a:pt x="2200" y="372"/>
                      <a:pt x="2179" y="372"/>
                      <a:pt x="2179" y="393"/>
                    </a:cubicBezTo>
                    <a:cubicBezTo>
                      <a:pt x="2179" y="414"/>
                      <a:pt x="2179" y="414"/>
                      <a:pt x="2158" y="435"/>
                    </a:cubicBezTo>
                    <a:lnTo>
                      <a:pt x="2137" y="456"/>
                    </a:lnTo>
                    <a:lnTo>
                      <a:pt x="2116" y="482"/>
                    </a:lnTo>
                    <a:lnTo>
                      <a:pt x="2069" y="482"/>
                    </a:lnTo>
                    <a:lnTo>
                      <a:pt x="2048" y="503"/>
                    </a:lnTo>
                    <a:cubicBezTo>
                      <a:pt x="2027" y="524"/>
                      <a:pt x="2027" y="545"/>
                      <a:pt x="2027" y="566"/>
                    </a:cubicBezTo>
                    <a:cubicBezTo>
                      <a:pt x="2006" y="613"/>
                      <a:pt x="2027" y="587"/>
                      <a:pt x="2006" y="613"/>
                    </a:cubicBezTo>
                    <a:lnTo>
                      <a:pt x="1985" y="634"/>
                    </a:lnTo>
                    <a:cubicBezTo>
                      <a:pt x="1964" y="634"/>
                      <a:pt x="1938" y="655"/>
                      <a:pt x="1917" y="655"/>
                    </a:cubicBezTo>
                    <a:lnTo>
                      <a:pt x="1896" y="655"/>
                    </a:lnTo>
                    <a:lnTo>
                      <a:pt x="1875" y="676"/>
                    </a:lnTo>
                    <a:cubicBezTo>
                      <a:pt x="1854" y="676"/>
                      <a:pt x="1854" y="676"/>
                      <a:pt x="1854" y="697"/>
                    </a:cubicBezTo>
                    <a:lnTo>
                      <a:pt x="1854" y="655"/>
                    </a:lnTo>
                    <a:cubicBezTo>
                      <a:pt x="1833" y="634"/>
                      <a:pt x="1807" y="587"/>
                      <a:pt x="1744" y="566"/>
                    </a:cubicBezTo>
                    <a:lnTo>
                      <a:pt x="1744" y="545"/>
                    </a:lnTo>
                    <a:cubicBezTo>
                      <a:pt x="1744" y="545"/>
                      <a:pt x="1765" y="524"/>
                      <a:pt x="1786" y="503"/>
                    </a:cubicBezTo>
                    <a:cubicBezTo>
                      <a:pt x="1786" y="482"/>
                      <a:pt x="1833" y="456"/>
                      <a:pt x="1875" y="435"/>
                    </a:cubicBezTo>
                    <a:cubicBezTo>
                      <a:pt x="1896" y="414"/>
                      <a:pt x="1938" y="414"/>
                      <a:pt x="1985" y="393"/>
                    </a:cubicBezTo>
                    <a:cubicBezTo>
                      <a:pt x="2006" y="393"/>
                      <a:pt x="2027" y="372"/>
                      <a:pt x="2069" y="372"/>
                    </a:cubicBezTo>
                    <a:cubicBezTo>
                      <a:pt x="2116" y="372"/>
                      <a:pt x="2158" y="372"/>
                      <a:pt x="2200" y="351"/>
                    </a:cubicBezTo>
                    <a:cubicBezTo>
                      <a:pt x="2226" y="325"/>
                      <a:pt x="2247" y="325"/>
                      <a:pt x="2247" y="304"/>
                    </a:cubicBezTo>
                    <a:lnTo>
                      <a:pt x="2268" y="304"/>
                    </a:lnTo>
                    <a:cubicBezTo>
                      <a:pt x="2310" y="304"/>
                      <a:pt x="2357" y="304"/>
                      <a:pt x="2399" y="283"/>
                    </a:cubicBezTo>
                    <a:cubicBezTo>
                      <a:pt x="2420" y="262"/>
                      <a:pt x="2441" y="241"/>
                      <a:pt x="2462" y="220"/>
                    </a:cubicBezTo>
                    <a:cubicBezTo>
                      <a:pt x="2488" y="194"/>
                      <a:pt x="2509" y="173"/>
                      <a:pt x="2488" y="131"/>
                    </a:cubicBezTo>
                    <a:lnTo>
                      <a:pt x="2488" y="110"/>
                    </a:lnTo>
                    <a:cubicBezTo>
                      <a:pt x="2462" y="89"/>
                      <a:pt x="2462" y="89"/>
                      <a:pt x="2441" y="89"/>
                    </a:cubicBezTo>
                    <a:lnTo>
                      <a:pt x="2420" y="89"/>
                    </a:lnTo>
                    <a:lnTo>
                      <a:pt x="2420" y="42"/>
                    </a:lnTo>
                    <a:cubicBezTo>
                      <a:pt x="2405" y="27"/>
                      <a:pt x="2390" y="12"/>
                      <a:pt x="2375" y="12"/>
                    </a:cubicBezTo>
                    <a:cubicBezTo>
                      <a:pt x="2369" y="12"/>
                      <a:pt x="2363" y="15"/>
                      <a:pt x="2357" y="21"/>
                    </a:cubicBezTo>
                    <a:cubicBezTo>
                      <a:pt x="2331" y="21"/>
                      <a:pt x="2310" y="21"/>
                      <a:pt x="2310" y="42"/>
                    </a:cubicBezTo>
                    <a:cubicBezTo>
                      <a:pt x="2289" y="42"/>
                      <a:pt x="2268" y="63"/>
                      <a:pt x="2247" y="89"/>
                    </a:cubicBezTo>
                    <a:cubicBezTo>
                      <a:pt x="2226" y="110"/>
                      <a:pt x="2200" y="110"/>
                      <a:pt x="2200" y="110"/>
                    </a:cubicBezTo>
                    <a:lnTo>
                      <a:pt x="2137" y="110"/>
                    </a:lnTo>
                    <a:cubicBezTo>
                      <a:pt x="2158" y="110"/>
                      <a:pt x="2158" y="89"/>
                      <a:pt x="2158" y="63"/>
                    </a:cubicBezTo>
                    <a:cubicBezTo>
                      <a:pt x="2158" y="42"/>
                      <a:pt x="2137" y="0"/>
                      <a:pt x="2116" y="0"/>
                    </a:cubicBezTo>
                    <a:lnTo>
                      <a:pt x="2069" y="0"/>
                    </a:lnTo>
                    <a:lnTo>
                      <a:pt x="2069" y="42"/>
                    </a:lnTo>
                    <a:lnTo>
                      <a:pt x="2048" y="42"/>
                    </a:lnTo>
                    <a:lnTo>
                      <a:pt x="20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58"/>
              <p:cNvSpPr/>
              <p:nvPr/>
            </p:nvSpPr>
            <p:spPr>
              <a:xfrm>
                <a:off x="3912594" y="475140"/>
                <a:ext cx="152298" cy="132508"/>
              </a:xfrm>
              <a:custGeom>
                <a:avLst/>
                <a:gdLst/>
                <a:ahLst/>
                <a:cxnLst/>
                <a:rect l="l" t="t" r="r" b="b"/>
                <a:pathLst>
                  <a:path w="808" h="703" extrusionOk="0">
                    <a:moveTo>
                      <a:pt x="545" y="0"/>
                    </a:moveTo>
                    <a:cubicBezTo>
                      <a:pt x="435" y="21"/>
                      <a:pt x="435" y="21"/>
                      <a:pt x="351" y="21"/>
                    </a:cubicBezTo>
                    <a:cubicBezTo>
                      <a:pt x="262" y="21"/>
                      <a:pt x="152" y="42"/>
                      <a:pt x="152" y="42"/>
                    </a:cubicBezTo>
                    <a:cubicBezTo>
                      <a:pt x="111" y="63"/>
                      <a:pt x="90" y="89"/>
                      <a:pt x="63" y="110"/>
                    </a:cubicBezTo>
                    <a:cubicBezTo>
                      <a:pt x="22" y="152"/>
                      <a:pt x="1" y="131"/>
                      <a:pt x="63" y="152"/>
                    </a:cubicBezTo>
                    <a:cubicBezTo>
                      <a:pt x="131" y="173"/>
                      <a:pt x="173" y="152"/>
                      <a:pt x="131" y="220"/>
                    </a:cubicBezTo>
                    <a:cubicBezTo>
                      <a:pt x="90" y="304"/>
                      <a:pt x="63" y="262"/>
                      <a:pt x="90" y="325"/>
                    </a:cubicBezTo>
                    <a:cubicBezTo>
                      <a:pt x="90" y="393"/>
                      <a:pt x="90" y="372"/>
                      <a:pt x="63" y="435"/>
                    </a:cubicBezTo>
                    <a:cubicBezTo>
                      <a:pt x="42" y="524"/>
                      <a:pt x="22" y="503"/>
                      <a:pt x="63" y="545"/>
                    </a:cubicBezTo>
                    <a:cubicBezTo>
                      <a:pt x="111" y="587"/>
                      <a:pt x="63" y="587"/>
                      <a:pt x="131" y="634"/>
                    </a:cubicBezTo>
                    <a:cubicBezTo>
                      <a:pt x="194" y="655"/>
                      <a:pt x="194" y="655"/>
                      <a:pt x="241" y="676"/>
                    </a:cubicBezTo>
                    <a:cubicBezTo>
                      <a:pt x="258" y="692"/>
                      <a:pt x="261" y="702"/>
                      <a:pt x="263" y="702"/>
                    </a:cubicBezTo>
                    <a:cubicBezTo>
                      <a:pt x="267" y="702"/>
                      <a:pt x="266" y="677"/>
                      <a:pt x="304" y="613"/>
                    </a:cubicBezTo>
                    <a:cubicBezTo>
                      <a:pt x="372" y="524"/>
                      <a:pt x="325" y="524"/>
                      <a:pt x="435" y="482"/>
                    </a:cubicBezTo>
                    <a:cubicBezTo>
                      <a:pt x="545" y="435"/>
                      <a:pt x="587" y="393"/>
                      <a:pt x="676" y="372"/>
                    </a:cubicBezTo>
                    <a:cubicBezTo>
                      <a:pt x="786" y="351"/>
                      <a:pt x="786" y="372"/>
                      <a:pt x="786" y="304"/>
                    </a:cubicBezTo>
                    <a:cubicBezTo>
                      <a:pt x="786" y="262"/>
                      <a:pt x="807" y="241"/>
                      <a:pt x="765" y="173"/>
                    </a:cubicBezTo>
                    <a:cubicBezTo>
                      <a:pt x="718" y="110"/>
                      <a:pt x="744" y="110"/>
                      <a:pt x="697" y="63"/>
                    </a:cubicBezTo>
                    <a:cubicBezTo>
                      <a:pt x="634" y="21"/>
                      <a:pt x="634" y="0"/>
                      <a:pt x="5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58"/>
              <p:cNvSpPr/>
              <p:nvPr/>
            </p:nvSpPr>
            <p:spPr>
              <a:xfrm>
                <a:off x="3908636" y="467224"/>
                <a:ext cx="163984" cy="15211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07" extrusionOk="0">
                    <a:moveTo>
                      <a:pt x="634" y="105"/>
                    </a:moveTo>
                    <a:cubicBezTo>
                      <a:pt x="655" y="105"/>
                      <a:pt x="655" y="105"/>
                      <a:pt x="676" y="152"/>
                    </a:cubicBezTo>
                    <a:lnTo>
                      <a:pt x="697" y="173"/>
                    </a:lnTo>
                    <a:cubicBezTo>
                      <a:pt x="718" y="194"/>
                      <a:pt x="718" y="215"/>
                      <a:pt x="739" y="236"/>
                    </a:cubicBezTo>
                    <a:lnTo>
                      <a:pt x="765" y="283"/>
                    </a:lnTo>
                    <a:lnTo>
                      <a:pt x="765" y="346"/>
                    </a:lnTo>
                    <a:cubicBezTo>
                      <a:pt x="765" y="346"/>
                      <a:pt x="739" y="346"/>
                      <a:pt x="697" y="367"/>
                    </a:cubicBezTo>
                    <a:cubicBezTo>
                      <a:pt x="587" y="393"/>
                      <a:pt x="545" y="414"/>
                      <a:pt x="435" y="477"/>
                    </a:cubicBezTo>
                    <a:cubicBezTo>
                      <a:pt x="414" y="477"/>
                      <a:pt x="393" y="498"/>
                      <a:pt x="372" y="498"/>
                    </a:cubicBezTo>
                    <a:cubicBezTo>
                      <a:pt x="372" y="524"/>
                      <a:pt x="346" y="524"/>
                      <a:pt x="346" y="545"/>
                    </a:cubicBezTo>
                    <a:cubicBezTo>
                      <a:pt x="325" y="566"/>
                      <a:pt x="325" y="587"/>
                      <a:pt x="283" y="629"/>
                    </a:cubicBezTo>
                    <a:cubicBezTo>
                      <a:pt x="283" y="655"/>
                      <a:pt x="283" y="655"/>
                      <a:pt x="262" y="676"/>
                    </a:cubicBezTo>
                    <a:cubicBezTo>
                      <a:pt x="262" y="655"/>
                      <a:pt x="242" y="655"/>
                      <a:pt x="242" y="655"/>
                    </a:cubicBezTo>
                    <a:cubicBezTo>
                      <a:pt x="215" y="629"/>
                      <a:pt x="194" y="629"/>
                      <a:pt x="173" y="608"/>
                    </a:cubicBezTo>
                    <a:lnTo>
                      <a:pt x="152" y="608"/>
                    </a:lnTo>
                    <a:cubicBezTo>
                      <a:pt x="152" y="587"/>
                      <a:pt x="152" y="566"/>
                      <a:pt x="132" y="566"/>
                    </a:cubicBezTo>
                    <a:lnTo>
                      <a:pt x="111" y="545"/>
                    </a:lnTo>
                    <a:cubicBezTo>
                      <a:pt x="132" y="545"/>
                      <a:pt x="132" y="545"/>
                      <a:pt x="132" y="498"/>
                    </a:cubicBezTo>
                    <a:cubicBezTo>
                      <a:pt x="152" y="477"/>
                      <a:pt x="152" y="456"/>
                      <a:pt x="152" y="435"/>
                    </a:cubicBezTo>
                    <a:lnTo>
                      <a:pt x="152" y="393"/>
                    </a:lnTo>
                    <a:lnTo>
                      <a:pt x="152" y="367"/>
                    </a:lnTo>
                    <a:lnTo>
                      <a:pt x="152" y="346"/>
                    </a:lnTo>
                    <a:lnTo>
                      <a:pt x="194" y="304"/>
                    </a:lnTo>
                    <a:cubicBezTo>
                      <a:pt x="194" y="283"/>
                      <a:pt x="215" y="262"/>
                      <a:pt x="215" y="236"/>
                    </a:cubicBezTo>
                    <a:lnTo>
                      <a:pt x="215" y="194"/>
                    </a:lnTo>
                    <a:cubicBezTo>
                      <a:pt x="194" y="173"/>
                      <a:pt x="173" y="173"/>
                      <a:pt x="173" y="173"/>
                    </a:cubicBezTo>
                    <a:lnTo>
                      <a:pt x="152" y="152"/>
                    </a:lnTo>
                    <a:cubicBezTo>
                      <a:pt x="173" y="152"/>
                      <a:pt x="194" y="152"/>
                      <a:pt x="194" y="131"/>
                    </a:cubicBezTo>
                    <a:cubicBezTo>
                      <a:pt x="215" y="131"/>
                      <a:pt x="304" y="105"/>
                      <a:pt x="372" y="105"/>
                    </a:cubicBezTo>
                    <a:close/>
                    <a:moveTo>
                      <a:pt x="372" y="0"/>
                    </a:moveTo>
                    <a:cubicBezTo>
                      <a:pt x="283" y="21"/>
                      <a:pt x="173" y="21"/>
                      <a:pt x="173" y="21"/>
                    </a:cubicBezTo>
                    <a:lnTo>
                      <a:pt x="152" y="42"/>
                    </a:lnTo>
                    <a:cubicBezTo>
                      <a:pt x="111" y="63"/>
                      <a:pt x="84" y="84"/>
                      <a:pt x="43" y="105"/>
                    </a:cubicBezTo>
                    <a:lnTo>
                      <a:pt x="22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1" y="194"/>
                    </a:lnTo>
                    <a:lnTo>
                      <a:pt x="1" y="215"/>
                    </a:lnTo>
                    <a:lnTo>
                      <a:pt x="22" y="215"/>
                    </a:lnTo>
                    <a:lnTo>
                      <a:pt x="43" y="236"/>
                    </a:lnTo>
                    <a:lnTo>
                      <a:pt x="63" y="236"/>
                    </a:lnTo>
                    <a:cubicBezTo>
                      <a:pt x="63" y="262"/>
                      <a:pt x="84" y="262"/>
                      <a:pt x="84" y="262"/>
                    </a:cubicBezTo>
                    <a:lnTo>
                      <a:pt x="63" y="283"/>
                    </a:lnTo>
                    <a:cubicBezTo>
                      <a:pt x="43" y="304"/>
                      <a:pt x="43" y="325"/>
                      <a:pt x="43" y="346"/>
                    </a:cubicBezTo>
                    <a:lnTo>
                      <a:pt x="43" y="393"/>
                    </a:lnTo>
                    <a:lnTo>
                      <a:pt x="43" y="414"/>
                    </a:lnTo>
                    <a:lnTo>
                      <a:pt x="43" y="477"/>
                    </a:lnTo>
                    <a:cubicBezTo>
                      <a:pt x="22" y="498"/>
                      <a:pt x="1" y="524"/>
                      <a:pt x="1" y="545"/>
                    </a:cubicBezTo>
                    <a:cubicBezTo>
                      <a:pt x="1" y="566"/>
                      <a:pt x="22" y="587"/>
                      <a:pt x="22" y="608"/>
                    </a:cubicBezTo>
                    <a:cubicBezTo>
                      <a:pt x="43" y="608"/>
                      <a:pt x="43" y="608"/>
                      <a:pt x="63" y="629"/>
                    </a:cubicBezTo>
                    <a:cubicBezTo>
                      <a:pt x="63" y="655"/>
                      <a:pt x="63" y="676"/>
                      <a:pt x="84" y="697"/>
                    </a:cubicBezTo>
                    <a:cubicBezTo>
                      <a:pt x="84" y="697"/>
                      <a:pt x="111" y="718"/>
                      <a:pt x="132" y="718"/>
                    </a:cubicBezTo>
                    <a:cubicBezTo>
                      <a:pt x="173" y="739"/>
                      <a:pt x="173" y="739"/>
                      <a:pt x="194" y="739"/>
                    </a:cubicBezTo>
                    <a:lnTo>
                      <a:pt x="215" y="760"/>
                    </a:lnTo>
                    <a:cubicBezTo>
                      <a:pt x="242" y="760"/>
                      <a:pt x="242" y="786"/>
                      <a:pt x="242" y="786"/>
                    </a:cubicBezTo>
                    <a:lnTo>
                      <a:pt x="262" y="786"/>
                    </a:lnTo>
                    <a:lnTo>
                      <a:pt x="262" y="807"/>
                    </a:lnTo>
                    <a:lnTo>
                      <a:pt x="283" y="807"/>
                    </a:lnTo>
                    <a:lnTo>
                      <a:pt x="304" y="786"/>
                    </a:lnTo>
                    <a:lnTo>
                      <a:pt x="325" y="760"/>
                    </a:lnTo>
                    <a:cubicBezTo>
                      <a:pt x="346" y="760"/>
                      <a:pt x="346" y="760"/>
                      <a:pt x="346" y="739"/>
                    </a:cubicBezTo>
                    <a:cubicBezTo>
                      <a:pt x="346" y="739"/>
                      <a:pt x="372" y="718"/>
                      <a:pt x="372" y="697"/>
                    </a:cubicBezTo>
                    <a:cubicBezTo>
                      <a:pt x="414" y="629"/>
                      <a:pt x="414" y="608"/>
                      <a:pt x="435" y="608"/>
                    </a:cubicBezTo>
                    <a:lnTo>
                      <a:pt x="435" y="587"/>
                    </a:lnTo>
                    <a:cubicBezTo>
                      <a:pt x="435" y="587"/>
                      <a:pt x="456" y="587"/>
                      <a:pt x="477" y="566"/>
                    </a:cubicBezTo>
                    <a:cubicBezTo>
                      <a:pt x="587" y="524"/>
                      <a:pt x="634" y="477"/>
                      <a:pt x="718" y="456"/>
                    </a:cubicBezTo>
                    <a:cubicBezTo>
                      <a:pt x="765" y="456"/>
                      <a:pt x="786" y="456"/>
                      <a:pt x="807" y="435"/>
                    </a:cubicBezTo>
                    <a:cubicBezTo>
                      <a:pt x="828" y="435"/>
                      <a:pt x="849" y="414"/>
                      <a:pt x="849" y="393"/>
                    </a:cubicBezTo>
                    <a:cubicBezTo>
                      <a:pt x="870" y="393"/>
                      <a:pt x="870" y="367"/>
                      <a:pt x="870" y="346"/>
                    </a:cubicBezTo>
                    <a:lnTo>
                      <a:pt x="870" y="283"/>
                    </a:lnTo>
                    <a:cubicBezTo>
                      <a:pt x="870" y="262"/>
                      <a:pt x="870" y="215"/>
                      <a:pt x="828" y="194"/>
                    </a:cubicBezTo>
                    <a:cubicBezTo>
                      <a:pt x="807" y="152"/>
                      <a:pt x="807" y="152"/>
                      <a:pt x="807" y="131"/>
                    </a:cubicBezTo>
                    <a:cubicBezTo>
                      <a:pt x="786" y="105"/>
                      <a:pt x="786" y="84"/>
                      <a:pt x="739" y="63"/>
                    </a:cubicBezTo>
                    <a:cubicBezTo>
                      <a:pt x="718" y="42"/>
                      <a:pt x="697" y="21"/>
                      <a:pt x="67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8"/>
              <p:cNvSpPr/>
              <p:nvPr/>
            </p:nvSpPr>
            <p:spPr>
              <a:xfrm>
                <a:off x="4195890" y="602370"/>
                <a:ext cx="94998" cy="8519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52" extrusionOk="0">
                    <a:moveTo>
                      <a:pt x="48" y="1"/>
                    </a:moveTo>
                    <a:cubicBezTo>
                      <a:pt x="27" y="22"/>
                      <a:pt x="27" y="22"/>
                      <a:pt x="48" y="69"/>
                    </a:cubicBezTo>
                    <a:cubicBezTo>
                      <a:pt x="48" y="111"/>
                      <a:pt x="69" y="111"/>
                      <a:pt x="111" y="132"/>
                    </a:cubicBezTo>
                    <a:cubicBezTo>
                      <a:pt x="158" y="174"/>
                      <a:pt x="158" y="174"/>
                      <a:pt x="200" y="200"/>
                    </a:cubicBezTo>
                    <a:cubicBezTo>
                      <a:pt x="241" y="221"/>
                      <a:pt x="241" y="221"/>
                      <a:pt x="241" y="242"/>
                    </a:cubicBezTo>
                    <a:cubicBezTo>
                      <a:pt x="252" y="252"/>
                      <a:pt x="252" y="257"/>
                      <a:pt x="244" y="257"/>
                    </a:cubicBezTo>
                    <a:cubicBezTo>
                      <a:pt x="236" y="257"/>
                      <a:pt x="221" y="252"/>
                      <a:pt x="200" y="242"/>
                    </a:cubicBezTo>
                    <a:cubicBezTo>
                      <a:pt x="158" y="242"/>
                      <a:pt x="158" y="221"/>
                      <a:pt x="131" y="200"/>
                    </a:cubicBezTo>
                    <a:cubicBezTo>
                      <a:pt x="111" y="187"/>
                      <a:pt x="100" y="180"/>
                      <a:pt x="90" y="180"/>
                    </a:cubicBezTo>
                    <a:cubicBezTo>
                      <a:pt x="79" y="180"/>
                      <a:pt x="69" y="187"/>
                      <a:pt x="48" y="200"/>
                    </a:cubicBezTo>
                    <a:cubicBezTo>
                      <a:pt x="1" y="200"/>
                      <a:pt x="27" y="200"/>
                      <a:pt x="27" y="263"/>
                    </a:cubicBezTo>
                    <a:cubicBezTo>
                      <a:pt x="1" y="331"/>
                      <a:pt x="48" y="352"/>
                      <a:pt x="90" y="373"/>
                    </a:cubicBezTo>
                    <a:cubicBezTo>
                      <a:pt x="99" y="376"/>
                      <a:pt x="107" y="377"/>
                      <a:pt x="114" y="377"/>
                    </a:cubicBezTo>
                    <a:cubicBezTo>
                      <a:pt x="152" y="377"/>
                      <a:pt x="141" y="331"/>
                      <a:pt x="200" y="331"/>
                    </a:cubicBezTo>
                    <a:cubicBezTo>
                      <a:pt x="289" y="331"/>
                      <a:pt x="241" y="331"/>
                      <a:pt x="289" y="352"/>
                    </a:cubicBezTo>
                    <a:cubicBezTo>
                      <a:pt x="330" y="373"/>
                      <a:pt x="289" y="373"/>
                      <a:pt x="330" y="436"/>
                    </a:cubicBezTo>
                    <a:cubicBezTo>
                      <a:pt x="336" y="447"/>
                      <a:pt x="339" y="451"/>
                      <a:pt x="343" y="451"/>
                    </a:cubicBezTo>
                    <a:cubicBezTo>
                      <a:pt x="354" y="451"/>
                      <a:pt x="361" y="405"/>
                      <a:pt x="393" y="373"/>
                    </a:cubicBezTo>
                    <a:cubicBezTo>
                      <a:pt x="427" y="362"/>
                      <a:pt x="444" y="362"/>
                      <a:pt x="456" y="362"/>
                    </a:cubicBezTo>
                    <a:cubicBezTo>
                      <a:pt x="467" y="362"/>
                      <a:pt x="472" y="362"/>
                      <a:pt x="482" y="352"/>
                    </a:cubicBezTo>
                    <a:cubicBezTo>
                      <a:pt x="503" y="331"/>
                      <a:pt x="461" y="305"/>
                      <a:pt x="420" y="263"/>
                    </a:cubicBezTo>
                    <a:cubicBezTo>
                      <a:pt x="351" y="242"/>
                      <a:pt x="351" y="221"/>
                      <a:pt x="289" y="200"/>
                    </a:cubicBezTo>
                    <a:cubicBezTo>
                      <a:pt x="221" y="153"/>
                      <a:pt x="221" y="132"/>
                      <a:pt x="179" y="111"/>
                    </a:cubicBezTo>
                    <a:cubicBezTo>
                      <a:pt x="158" y="69"/>
                      <a:pt x="158" y="43"/>
                      <a:pt x="111" y="43"/>
                    </a:cubicBezTo>
                    <a:cubicBezTo>
                      <a:pt x="111" y="43"/>
                      <a:pt x="69" y="1"/>
                      <a:pt x="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8"/>
              <p:cNvSpPr/>
              <p:nvPr/>
            </p:nvSpPr>
            <p:spPr>
              <a:xfrm>
                <a:off x="4187974" y="594453"/>
                <a:ext cx="111773" cy="10291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46" extrusionOk="0">
                    <a:moveTo>
                      <a:pt x="153" y="43"/>
                    </a:moveTo>
                    <a:lnTo>
                      <a:pt x="153" y="111"/>
                    </a:lnTo>
                    <a:lnTo>
                      <a:pt x="132" y="111"/>
                    </a:lnTo>
                    <a:lnTo>
                      <a:pt x="153" y="43"/>
                    </a:lnTo>
                    <a:close/>
                    <a:moveTo>
                      <a:pt x="132" y="263"/>
                    </a:moveTo>
                    <a:lnTo>
                      <a:pt x="132" y="284"/>
                    </a:lnTo>
                    <a:cubicBezTo>
                      <a:pt x="153" y="284"/>
                      <a:pt x="153" y="284"/>
                      <a:pt x="173" y="305"/>
                    </a:cubicBezTo>
                    <a:cubicBezTo>
                      <a:pt x="173" y="305"/>
                      <a:pt x="200" y="326"/>
                      <a:pt x="221" y="326"/>
                    </a:cubicBezTo>
                    <a:cubicBezTo>
                      <a:pt x="200" y="347"/>
                      <a:pt x="173" y="347"/>
                      <a:pt x="153" y="347"/>
                    </a:cubicBezTo>
                    <a:cubicBezTo>
                      <a:pt x="132" y="347"/>
                      <a:pt x="111" y="326"/>
                      <a:pt x="111" y="326"/>
                    </a:cubicBezTo>
                    <a:lnTo>
                      <a:pt x="111" y="305"/>
                    </a:lnTo>
                    <a:lnTo>
                      <a:pt x="111" y="284"/>
                    </a:lnTo>
                    <a:lnTo>
                      <a:pt x="132" y="263"/>
                    </a:lnTo>
                    <a:close/>
                    <a:moveTo>
                      <a:pt x="352" y="305"/>
                    </a:moveTo>
                    <a:cubicBezTo>
                      <a:pt x="372" y="326"/>
                      <a:pt x="393" y="326"/>
                      <a:pt x="435" y="347"/>
                    </a:cubicBezTo>
                    <a:lnTo>
                      <a:pt x="435" y="373"/>
                    </a:lnTo>
                    <a:lnTo>
                      <a:pt x="414" y="373"/>
                    </a:lnTo>
                    <a:lnTo>
                      <a:pt x="393" y="394"/>
                    </a:lnTo>
                    <a:lnTo>
                      <a:pt x="393" y="373"/>
                    </a:lnTo>
                    <a:cubicBezTo>
                      <a:pt x="393" y="347"/>
                      <a:pt x="372" y="347"/>
                      <a:pt x="352" y="326"/>
                    </a:cubicBezTo>
                    <a:lnTo>
                      <a:pt x="352" y="305"/>
                    </a:lnTo>
                    <a:close/>
                    <a:moveTo>
                      <a:pt x="69" y="1"/>
                    </a:moveTo>
                    <a:cubicBezTo>
                      <a:pt x="43" y="1"/>
                      <a:pt x="43" y="22"/>
                      <a:pt x="22" y="43"/>
                    </a:cubicBezTo>
                    <a:lnTo>
                      <a:pt x="22" y="85"/>
                    </a:lnTo>
                    <a:lnTo>
                      <a:pt x="22" y="132"/>
                    </a:lnTo>
                    <a:cubicBezTo>
                      <a:pt x="43" y="153"/>
                      <a:pt x="69" y="174"/>
                      <a:pt x="69" y="174"/>
                    </a:cubicBezTo>
                    <a:cubicBezTo>
                      <a:pt x="69" y="195"/>
                      <a:pt x="43" y="195"/>
                      <a:pt x="43" y="195"/>
                    </a:cubicBezTo>
                    <a:cubicBezTo>
                      <a:pt x="43" y="195"/>
                      <a:pt x="22" y="216"/>
                      <a:pt x="22" y="242"/>
                    </a:cubicBezTo>
                    <a:cubicBezTo>
                      <a:pt x="1" y="263"/>
                      <a:pt x="1" y="263"/>
                      <a:pt x="1" y="305"/>
                    </a:cubicBezTo>
                    <a:cubicBezTo>
                      <a:pt x="1" y="347"/>
                      <a:pt x="1" y="394"/>
                      <a:pt x="43" y="415"/>
                    </a:cubicBezTo>
                    <a:cubicBezTo>
                      <a:pt x="69" y="436"/>
                      <a:pt x="90" y="436"/>
                      <a:pt x="111" y="457"/>
                    </a:cubicBezTo>
                    <a:lnTo>
                      <a:pt x="173" y="457"/>
                    </a:lnTo>
                    <a:cubicBezTo>
                      <a:pt x="200" y="457"/>
                      <a:pt x="221" y="436"/>
                      <a:pt x="221" y="436"/>
                    </a:cubicBezTo>
                    <a:lnTo>
                      <a:pt x="242" y="436"/>
                    </a:lnTo>
                    <a:cubicBezTo>
                      <a:pt x="263" y="425"/>
                      <a:pt x="278" y="420"/>
                      <a:pt x="286" y="417"/>
                    </a:cubicBezTo>
                    <a:lnTo>
                      <a:pt x="286" y="417"/>
                    </a:lnTo>
                    <a:lnTo>
                      <a:pt x="304" y="436"/>
                    </a:lnTo>
                    <a:lnTo>
                      <a:pt x="304" y="504"/>
                    </a:lnTo>
                    <a:cubicBezTo>
                      <a:pt x="331" y="504"/>
                      <a:pt x="331" y="525"/>
                      <a:pt x="331" y="525"/>
                    </a:cubicBezTo>
                    <a:cubicBezTo>
                      <a:pt x="331" y="525"/>
                      <a:pt x="352" y="546"/>
                      <a:pt x="372" y="546"/>
                    </a:cubicBezTo>
                    <a:cubicBezTo>
                      <a:pt x="393" y="546"/>
                      <a:pt x="414" y="546"/>
                      <a:pt x="414" y="525"/>
                    </a:cubicBezTo>
                    <a:cubicBezTo>
                      <a:pt x="435" y="525"/>
                      <a:pt x="435" y="525"/>
                      <a:pt x="435" y="504"/>
                    </a:cubicBezTo>
                    <a:cubicBezTo>
                      <a:pt x="462" y="478"/>
                      <a:pt x="462" y="478"/>
                      <a:pt x="482" y="457"/>
                    </a:cubicBezTo>
                    <a:lnTo>
                      <a:pt x="524" y="457"/>
                    </a:lnTo>
                    <a:cubicBezTo>
                      <a:pt x="545" y="436"/>
                      <a:pt x="545" y="436"/>
                      <a:pt x="566" y="415"/>
                    </a:cubicBezTo>
                    <a:cubicBezTo>
                      <a:pt x="566" y="415"/>
                      <a:pt x="592" y="394"/>
                      <a:pt x="566" y="373"/>
                    </a:cubicBezTo>
                    <a:cubicBezTo>
                      <a:pt x="566" y="347"/>
                      <a:pt x="566" y="326"/>
                      <a:pt x="545" y="326"/>
                    </a:cubicBezTo>
                    <a:cubicBezTo>
                      <a:pt x="524" y="284"/>
                      <a:pt x="503" y="284"/>
                      <a:pt x="482" y="263"/>
                    </a:cubicBezTo>
                    <a:cubicBezTo>
                      <a:pt x="414" y="242"/>
                      <a:pt x="414" y="216"/>
                      <a:pt x="352" y="174"/>
                    </a:cubicBezTo>
                    <a:cubicBezTo>
                      <a:pt x="331" y="174"/>
                      <a:pt x="304" y="153"/>
                      <a:pt x="304" y="153"/>
                    </a:cubicBezTo>
                    <a:cubicBezTo>
                      <a:pt x="304" y="153"/>
                      <a:pt x="283" y="132"/>
                      <a:pt x="263" y="111"/>
                    </a:cubicBezTo>
                    <a:cubicBezTo>
                      <a:pt x="242" y="85"/>
                      <a:pt x="242" y="85"/>
                      <a:pt x="242" y="64"/>
                    </a:cubicBezTo>
                    <a:cubicBezTo>
                      <a:pt x="242" y="64"/>
                      <a:pt x="221" y="43"/>
                      <a:pt x="200" y="43"/>
                    </a:cubicBezTo>
                    <a:lnTo>
                      <a:pt x="173" y="43"/>
                    </a:lnTo>
                    <a:cubicBezTo>
                      <a:pt x="173" y="22"/>
                      <a:pt x="173" y="22"/>
                      <a:pt x="153" y="22"/>
                    </a:cubicBezTo>
                    <a:cubicBezTo>
                      <a:pt x="153" y="22"/>
                      <a:pt x="132" y="1"/>
                      <a:pt x="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8"/>
              <p:cNvSpPr/>
              <p:nvPr/>
            </p:nvSpPr>
            <p:spPr>
              <a:xfrm>
                <a:off x="4208707" y="516608"/>
                <a:ext cx="493837" cy="1098520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5828" extrusionOk="0">
                    <a:moveTo>
                      <a:pt x="1441" y="828"/>
                    </a:moveTo>
                    <a:cubicBezTo>
                      <a:pt x="1483" y="870"/>
                      <a:pt x="1483" y="917"/>
                      <a:pt x="1530" y="959"/>
                    </a:cubicBezTo>
                    <a:cubicBezTo>
                      <a:pt x="1572" y="1000"/>
                      <a:pt x="1572" y="1000"/>
                      <a:pt x="1614" y="1021"/>
                    </a:cubicBezTo>
                    <a:cubicBezTo>
                      <a:pt x="1661" y="1069"/>
                      <a:pt x="1682" y="1090"/>
                      <a:pt x="1682" y="1090"/>
                    </a:cubicBezTo>
                    <a:cubicBezTo>
                      <a:pt x="1682" y="1090"/>
                      <a:pt x="1672" y="1080"/>
                      <a:pt x="1652" y="1080"/>
                    </a:cubicBezTo>
                    <a:cubicBezTo>
                      <a:pt x="1642" y="1080"/>
                      <a:pt x="1629" y="1083"/>
                      <a:pt x="1614" y="1090"/>
                    </a:cubicBezTo>
                    <a:cubicBezTo>
                      <a:pt x="1551" y="1110"/>
                      <a:pt x="1572" y="1110"/>
                      <a:pt x="1551" y="1152"/>
                    </a:cubicBezTo>
                    <a:cubicBezTo>
                      <a:pt x="1530" y="1179"/>
                      <a:pt x="1504" y="1179"/>
                      <a:pt x="1530" y="1199"/>
                    </a:cubicBezTo>
                    <a:cubicBezTo>
                      <a:pt x="1551" y="1241"/>
                      <a:pt x="1593" y="1330"/>
                      <a:pt x="1614" y="1351"/>
                    </a:cubicBezTo>
                    <a:cubicBezTo>
                      <a:pt x="1635" y="1393"/>
                      <a:pt x="1724" y="1393"/>
                      <a:pt x="1745" y="1414"/>
                    </a:cubicBezTo>
                    <a:cubicBezTo>
                      <a:pt x="1765" y="1414"/>
                      <a:pt x="1765" y="1414"/>
                      <a:pt x="1792" y="1393"/>
                    </a:cubicBezTo>
                    <a:cubicBezTo>
                      <a:pt x="1792" y="1351"/>
                      <a:pt x="1813" y="1309"/>
                      <a:pt x="1813" y="1309"/>
                    </a:cubicBezTo>
                    <a:cubicBezTo>
                      <a:pt x="1834" y="1330"/>
                      <a:pt x="1834" y="1372"/>
                      <a:pt x="1855" y="1440"/>
                    </a:cubicBezTo>
                    <a:cubicBezTo>
                      <a:pt x="1875" y="1524"/>
                      <a:pt x="1896" y="1545"/>
                      <a:pt x="1944" y="1571"/>
                    </a:cubicBezTo>
                    <a:cubicBezTo>
                      <a:pt x="1985" y="1613"/>
                      <a:pt x="1985" y="1634"/>
                      <a:pt x="1944" y="1655"/>
                    </a:cubicBezTo>
                    <a:cubicBezTo>
                      <a:pt x="1923" y="1676"/>
                      <a:pt x="1875" y="1655"/>
                      <a:pt x="1923" y="1702"/>
                    </a:cubicBezTo>
                    <a:cubicBezTo>
                      <a:pt x="1935" y="1727"/>
                      <a:pt x="1924" y="1737"/>
                      <a:pt x="1904" y="1737"/>
                    </a:cubicBezTo>
                    <a:cubicBezTo>
                      <a:pt x="1890" y="1737"/>
                      <a:pt x="1872" y="1732"/>
                      <a:pt x="1855" y="1723"/>
                    </a:cubicBezTo>
                    <a:cubicBezTo>
                      <a:pt x="1834" y="1702"/>
                      <a:pt x="1765" y="1676"/>
                      <a:pt x="1724" y="1676"/>
                    </a:cubicBezTo>
                    <a:cubicBezTo>
                      <a:pt x="1682" y="1676"/>
                      <a:pt x="1635" y="1702"/>
                      <a:pt x="1682" y="1765"/>
                    </a:cubicBezTo>
                    <a:cubicBezTo>
                      <a:pt x="1695" y="1808"/>
                      <a:pt x="1683" y="1832"/>
                      <a:pt x="1661" y="1832"/>
                    </a:cubicBezTo>
                    <a:cubicBezTo>
                      <a:pt x="1647" y="1832"/>
                      <a:pt x="1631" y="1824"/>
                      <a:pt x="1614" y="1807"/>
                    </a:cubicBezTo>
                    <a:cubicBezTo>
                      <a:pt x="1572" y="1786"/>
                      <a:pt x="1551" y="1786"/>
                      <a:pt x="1504" y="1765"/>
                    </a:cubicBezTo>
                    <a:cubicBezTo>
                      <a:pt x="1441" y="1744"/>
                      <a:pt x="1420" y="1765"/>
                      <a:pt x="1352" y="1723"/>
                    </a:cubicBezTo>
                    <a:cubicBezTo>
                      <a:pt x="1310" y="1655"/>
                      <a:pt x="1289" y="1655"/>
                      <a:pt x="1268" y="1613"/>
                    </a:cubicBezTo>
                    <a:cubicBezTo>
                      <a:pt x="1221" y="1571"/>
                      <a:pt x="1242" y="1524"/>
                      <a:pt x="1179" y="1524"/>
                    </a:cubicBezTo>
                    <a:cubicBezTo>
                      <a:pt x="1111" y="1524"/>
                      <a:pt x="1048" y="1545"/>
                      <a:pt x="1006" y="1571"/>
                    </a:cubicBezTo>
                    <a:cubicBezTo>
                      <a:pt x="959" y="1592"/>
                      <a:pt x="849" y="1634"/>
                      <a:pt x="807" y="1655"/>
                    </a:cubicBezTo>
                    <a:cubicBezTo>
                      <a:pt x="773" y="1672"/>
                      <a:pt x="720" y="1707"/>
                      <a:pt x="691" y="1707"/>
                    </a:cubicBezTo>
                    <a:cubicBezTo>
                      <a:pt x="685" y="1707"/>
                      <a:pt x="680" y="1706"/>
                      <a:pt x="676" y="1702"/>
                    </a:cubicBezTo>
                    <a:cubicBezTo>
                      <a:pt x="655" y="1702"/>
                      <a:pt x="613" y="1676"/>
                      <a:pt x="587" y="1676"/>
                    </a:cubicBezTo>
                    <a:cubicBezTo>
                      <a:pt x="613" y="1676"/>
                      <a:pt x="613" y="1676"/>
                      <a:pt x="634" y="1655"/>
                    </a:cubicBezTo>
                    <a:cubicBezTo>
                      <a:pt x="676" y="1613"/>
                      <a:pt x="697" y="1634"/>
                      <a:pt x="744" y="1613"/>
                    </a:cubicBezTo>
                    <a:cubicBezTo>
                      <a:pt x="786" y="1592"/>
                      <a:pt x="786" y="1571"/>
                      <a:pt x="786" y="1524"/>
                    </a:cubicBezTo>
                    <a:cubicBezTo>
                      <a:pt x="765" y="1461"/>
                      <a:pt x="676" y="1440"/>
                      <a:pt x="718" y="1393"/>
                    </a:cubicBezTo>
                    <a:cubicBezTo>
                      <a:pt x="726" y="1381"/>
                      <a:pt x="733" y="1378"/>
                      <a:pt x="740" y="1378"/>
                    </a:cubicBezTo>
                    <a:cubicBezTo>
                      <a:pt x="748" y="1378"/>
                      <a:pt x="755" y="1381"/>
                      <a:pt x="761" y="1381"/>
                    </a:cubicBezTo>
                    <a:cubicBezTo>
                      <a:pt x="770" y="1381"/>
                      <a:pt x="778" y="1376"/>
                      <a:pt x="786" y="1351"/>
                    </a:cubicBezTo>
                    <a:cubicBezTo>
                      <a:pt x="807" y="1283"/>
                      <a:pt x="828" y="1309"/>
                      <a:pt x="786" y="1262"/>
                    </a:cubicBezTo>
                    <a:cubicBezTo>
                      <a:pt x="744" y="1199"/>
                      <a:pt x="676" y="1199"/>
                      <a:pt x="744" y="1199"/>
                    </a:cubicBezTo>
                    <a:cubicBezTo>
                      <a:pt x="776" y="1199"/>
                      <a:pt x="786" y="1205"/>
                      <a:pt x="794" y="1205"/>
                    </a:cubicBezTo>
                    <a:cubicBezTo>
                      <a:pt x="802" y="1205"/>
                      <a:pt x="807" y="1199"/>
                      <a:pt x="828" y="1179"/>
                    </a:cubicBezTo>
                    <a:cubicBezTo>
                      <a:pt x="861" y="1160"/>
                      <a:pt x="838" y="1135"/>
                      <a:pt x="844" y="1135"/>
                    </a:cubicBezTo>
                    <a:cubicBezTo>
                      <a:pt x="846" y="1135"/>
                      <a:pt x="854" y="1140"/>
                      <a:pt x="875" y="1152"/>
                    </a:cubicBezTo>
                    <a:cubicBezTo>
                      <a:pt x="959" y="1179"/>
                      <a:pt x="896" y="1179"/>
                      <a:pt x="980" y="1199"/>
                    </a:cubicBezTo>
                    <a:cubicBezTo>
                      <a:pt x="1048" y="1220"/>
                      <a:pt x="1027" y="1199"/>
                      <a:pt x="1111" y="1241"/>
                    </a:cubicBezTo>
                    <a:cubicBezTo>
                      <a:pt x="1200" y="1262"/>
                      <a:pt x="1200" y="1283"/>
                      <a:pt x="1268" y="1309"/>
                    </a:cubicBezTo>
                    <a:cubicBezTo>
                      <a:pt x="1310" y="1351"/>
                      <a:pt x="1310" y="1393"/>
                      <a:pt x="1289" y="1414"/>
                    </a:cubicBezTo>
                    <a:cubicBezTo>
                      <a:pt x="1289" y="1440"/>
                      <a:pt x="1221" y="1440"/>
                      <a:pt x="1268" y="1482"/>
                    </a:cubicBezTo>
                    <a:cubicBezTo>
                      <a:pt x="1311" y="1497"/>
                      <a:pt x="1334" y="1533"/>
                      <a:pt x="1351" y="1533"/>
                    </a:cubicBezTo>
                    <a:cubicBezTo>
                      <a:pt x="1359" y="1533"/>
                      <a:pt x="1366" y="1525"/>
                      <a:pt x="1373" y="1503"/>
                    </a:cubicBezTo>
                    <a:cubicBezTo>
                      <a:pt x="1373" y="1440"/>
                      <a:pt x="1352" y="1440"/>
                      <a:pt x="1352" y="1372"/>
                    </a:cubicBezTo>
                    <a:cubicBezTo>
                      <a:pt x="1352" y="1309"/>
                      <a:pt x="1420" y="1309"/>
                      <a:pt x="1352" y="1262"/>
                    </a:cubicBezTo>
                    <a:cubicBezTo>
                      <a:pt x="1268" y="1199"/>
                      <a:pt x="1268" y="1241"/>
                      <a:pt x="1200" y="1199"/>
                    </a:cubicBezTo>
                    <a:cubicBezTo>
                      <a:pt x="1111" y="1152"/>
                      <a:pt x="1090" y="1131"/>
                      <a:pt x="1027" y="1110"/>
                    </a:cubicBezTo>
                    <a:cubicBezTo>
                      <a:pt x="980" y="1069"/>
                      <a:pt x="938" y="1048"/>
                      <a:pt x="959" y="1021"/>
                    </a:cubicBezTo>
                    <a:cubicBezTo>
                      <a:pt x="959" y="1013"/>
                      <a:pt x="962" y="1008"/>
                      <a:pt x="969" y="1008"/>
                    </a:cubicBezTo>
                    <a:cubicBezTo>
                      <a:pt x="980" y="1008"/>
                      <a:pt x="999" y="1019"/>
                      <a:pt x="1027" y="1048"/>
                    </a:cubicBezTo>
                    <a:cubicBezTo>
                      <a:pt x="1069" y="1069"/>
                      <a:pt x="1027" y="1090"/>
                      <a:pt x="1111" y="1131"/>
                    </a:cubicBezTo>
                    <a:cubicBezTo>
                      <a:pt x="1179" y="1152"/>
                      <a:pt x="1179" y="1152"/>
                      <a:pt x="1242" y="1179"/>
                    </a:cubicBezTo>
                    <a:cubicBezTo>
                      <a:pt x="1289" y="1199"/>
                      <a:pt x="1310" y="1199"/>
                      <a:pt x="1331" y="1241"/>
                    </a:cubicBezTo>
                    <a:cubicBezTo>
                      <a:pt x="1373" y="1262"/>
                      <a:pt x="1399" y="1283"/>
                      <a:pt x="1420" y="1309"/>
                    </a:cubicBezTo>
                    <a:cubicBezTo>
                      <a:pt x="1462" y="1351"/>
                      <a:pt x="1483" y="1372"/>
                      <a:pt x="1504" y="1393"/>
                    </a:cubicBezTo>
                    <a:cubicBezTo>
                      <a:pt x="1525" y="1411"/>
                      <a:pt x="1543" y="1446"/>
                      <a:pt x="1561" y="1446"/>
                    </a:cubicBezTo>
                    <a:cubicBezTo>
                      <a:pt x="1564" y="1446"/>
                      <a:pt x="1568" y="1444"/>
                      <a:pt x="1572" y="1440"/>
                    </a:cubicBezTo>
                    <a:cubicBezTo>
                      <a:pt x="1572" y="1414"/>
                      <a:pt x="1551" y="1393"/>
                      <a:pt x="1530" y="1351"/>
                    </a:cubicBezTo>
                    <a:cubicBezTo>
                      <a:pt x="1504" y="1330"/>
                      <a:pt x="1462" y="1283"/>
                      <a:pt x="1462" y="1262"/>
                    </a:cubicBezTo>
                    <a:cubicBezTo>
                      <a:pt x="1462" y="1241"/>
                      <a:pt x="1420" y="1199"/>
                      <a:pt x="1441" y="1179"/>
                    </a:cubicBezTo>
                    <a:cubicBezTo>
                      <a:pt x="1457" y="1179"/>
                      <a:pt x="1470" y="1182"/>
                      <a:pt x="1478" y="1182"/>
                    </a:cubicBezTo>
                    <a:cubicBezTo>
                      <a:pt x="1493" y="1182"/>
                      <a:pt x="1496" y="1174"/>
                      <a:pt x="1483" y="1131"/>
                    </a:cubicBezTo>
                    <a:cubicBezTo>
                      <a:pt x="1462" y="1069"/>
                      <a:pt x="1373" y="1021"/>
                      <a:pt x="1373" y="959"/>
                    </a:cubicBezTo>
                    <a:cubicBezTo>
                      <a:pt x="1373" y="917"/>
                      <a:pt x="1331" y="891"/>
                      <a:pt x="1399" y="870"/>
                    </a:cubicBezTo>
                    <a:cubicBezTo>
                      <a:pt x="1441" y="870"/>
                      <a:pt x="1399" y="828"/>
                      <a:pt x="1420" y="828"/>
                    </a:cubicBezTo>
                    <a:close/>
                    <a:moveTo>
                      <a:pt x="2074" y="1807"/>
                    </a:moveTo>
                    <a:cubicBezTo>
                      <a:pt x="2116" y="1854"/>
                      <a:pt x="2158" y="1964"/>
                      <a:pt x="2205" y="2048"/>
                    </a:cubicBezTo>
                    <a:cubicBezTo>
                      <a:pt x="2158" y="1985"/>
                      <a:pt x="2137" y="1964"/>
                      <a:pt x="2095" y="1896"/>
                    </a:cubicBezTo>
                    <a:cubicBezTo>
                      <a:pt x="2074" y="1854"/>
                      <a:pt x="2054" y="1807"/>
                      <a:pt x="2054" y="1807"/>
                    </a:cubicBezTo>
                    <a:close/>
                    <a:moveTo>
                      <a:pt x="352" y="0"/>
                    </a:moveTo>
                    <a:cubicBezTo>
                      <a:pt x="352" y="42"/>
                      <a:pt x="372" y="42"/>
                      <a:pt x="435" y="84"/>
                    </a:cubicBezTo>
                    <a:cubicBezTo>
                      <a:pt x="476" y="125"/>
                      <a:pt x="482" y="177"/>
                      <a:pt x="452" y="177"/>
                    </a:cubicBezTo>
                    <a:cubicBezTo>
                      <a:pt x="447" y="177"/>
                      <a:pt x="442" y="176"/>
                      <a:pt x="435" y="173"/>
                    </a:cubicBezTo>
                    <a:cubicBezTo>
                      <a:pt x="414" y="152"/>
                      <a:pt x="372" y="131"/>
                      <a:pt x="325" y="84"/>
                    </a:cubicBezTo>
                    <a:cubicBezTo>
                      <a:pt x="304" y="42"/>
                      <a:pt x="325" y="42"/>
                      <a:pt x="262" y="42"/>
                    </a:cubicBezTo>
                    <a:cubicBezTo>
                      <a:pt x="173" y="42"/>
                      <a:pt x="132" y="42"/>
                      <a:pt x="90" y="21"/>
                    </a:cubicBezTo>
                    <a:cubicBezTo>
                      <a:pt x="43" y="21"/>
                      <a:pt x="1" y="63"/>
                      <a:pt x="43" y="105"/>
                    </a:cubicBezTo>
                    <a:cubicBezTo>
                      <a:pt x="90" y="152"/>
                      <a:pt x="132" y="152"/>
                      <a:pt x="111" y="215"/>
                    </a:cubicBezTo>
                    <a:cubicBezTo>
                      <a:pt x="111" y="283"/>
                      <a:pt x="43" y="283"/>
                      <a:pt x="111" y="325"/>
                    </a:cubicBezTo>
                    <a:cubicBezTo>
                      <a:pt x="173" y="346"/>
                      <a:pt x="173" y="367"/>
                      <a:pt x="221" y="414"/>
                    </a:cubicBezTo>
                    <a:cubicBezTo>
                      <a:pt x="265" y="444"/>
                      <a:pt x="289" y="473"/>
                      <a:pt x="306" y="473"/>
                    </a:cubicBezTo>
                    <a:cubicBezTo>
                      <a:pt x="313" y="473"/>
                      <a:pt x="319" y="468"/>
                      <a:pt x="325" y="456"/>
                    </a:cubicBezTo>
                    <a:cubicBezTo>
                      <a:pt x="361" y="440"/>
                      <a:pt x="343" y="398"/>
                      <a:pt x="361" y="398"/>
                    </a:cubicBezTo>
                    <a:cubicBezTo>
                      <a:pt x="367" y="398"/>
                      <a:pt x="377" y="402"/>
                      <a:pt x="393" y="414"/>
                    </a:cubicBezTo>
                    <a:cubicBezTo>
                      <a:pt x="456" y="456"/>
                      <a:pt x="456" y="456"/>
                      <a:pt x="503" y="498"/>
                    </a:cubicBezTo>
                    <a:cubicBezTo>
                      <a:pt x="524" y="566"/>
                      <a:pt x="503" y="566"/>
                      <a:pt x="545" y="566"/>
                    </a:cubicBezTo>
                    <a:cubicBezTo>
                      <a:pt x="562" y="566"/>
                      <a:pt x="580" y="569"/>
                      <a:pt x="593" y="569"/>
                    </a:cubicBezTo>
                    <a:cubicBezTo>
                      <a:pt x="614" y="569"/>
                      <a:pt x="626" y="562"/>
                      <a:pt x="613" y="524"/>
                    </a:cubicBezTo>
                    <a:cubicBezTo>
                      <a:pt x="613" y="456"/>
                      <a:pt x="566" y="435"/>
                      <a:pt x="524" y="414"/>
                    </a:cubicBezTo>
                    <a:cubicBezTo>
                      <a:pt x="482" y="367"/>
                      <a:pt x="482" y="325"/>
                      <a:pt x="435" y="325"/>
                    </a:cubicBezTo>
                    <a:cubicBezTo>
                      <a:pt x="372" y="304"/>
                      <a:pt x="372" y="304"/>
                      <a:pt x="352" y="262"/>
                    </a:cubicBezTo>
                    <a:cubicBezTo>
                      <a:pt x="304" y="194"/>
                      <a:pt x="262" y="194"/>
                      <a:pt x="262" y="173"/>
                    </a:cubicBezTo>
                    <a:cubicBezTo>
                      <a:pt x="271" y="164"/>
                      <a:pt x="276" y="159"/>
                      <a:pt x="282" y="159"/>
                    </a:cubicBezTo>
                    <a:cubicBezTo>
                      <a:pt x="291" y="159"/>
                      <a:pt x="301" y="169"/>
                      <a:pt x="325" y="194"/>
                    </a:cubicBezTo>
                    <a:cubicBezTo>
                      <a:pt x="393" y="236"/>
                      <a:pt x="372" y="262"/>
                      <a:pt x="435" y="304"/>
                    </a:cubicBezTo>
                    <a:cubicBezTo>
                      <a:pt x="502" y="320"/>
                      <a:pt x="519" y="362"/>
                      <a:pt x="541" y="362"/>
                    </a:cubicBezTo>
                    <a:cubicBezTo>
                      <a:pt x="548" y="362"/>
                      <a:pt x="556" y="358"/>
                      <a:pt x="566" y="346"/>
                    </a:cubicBezTo>
                    <a:cubicBezTo>
                      <a:pt x="613" y="304"/>
                      <a:pt x="587" y="304"/>
                      <a:pt x="613" y="283"/>
                    </a:cubicBezTo>
                    <a:cubicBezTo>
                      <a:pt x="655" y="283"/>
                      <a:pt x="613" y="236"/>
                      <a:pt x="634" y="236"/>
                    </a:cubicBezTo>
                    <a:cubicBezTo>
                      <a:pt x="676" y="262"/>
                      <a:pt x="697" y="304"/>
                      <a:pt x="676" y="325"/>
                    </a:cubicBezTo>
                    <a:cubicBezTo>
                      <a:pt x="655" y="346"/>
                      <a:pt x="613" y="325"/>
                      <a:pt x="634" y="367"/>
                    </a:cubicBezTo>
                    <a:cubicBezTo>
                      <a:pt x="655" y="414"/>
                      <a:pt x="655" y="393"/>
                      <a:pt x="697" y="435"/>
                    </a:cubicBezTo>
                    <a:cubicBezTo>
                      <a:pt x="744" y="477"/>
                      <a:pt x="676" y="477"/>
                      <a:pt x="718" y="524"/>
                    </a:cubicBezTo>
                    <a:cubicBezTo>
                      <a:pt x="765" y="566"/>
                      <a:pt x="786" y="545"/>
                      <a:pt x="786" y="566"/>
                    </a:cubicBezTo>
                    <a:cubicBezTo>
                      <a:pt x="786" y="608"/>
                      <a:pt x="786" y="608"/>
                      <a:pt x="718" y="608"/>
                    </a:cubicBezTo>
                    <a:cubicBezTo>
                      <a:pt x="682" y="596"/>
                      <a:pt x="653" y="584"/>
                      <a:pt x="629" y="584"/>
                    </a:cubicBezTo>
                    <a:cubicBezTo>
                      <a:pt x="612" y="584"/>
                      <a:pt x="598" y="590"/>
                      <a:pt x="587" y="608"/>
                    </a:cubicBezTo>
                    <a:cubicBezTo>
                      <a:pt x="575" y="620"/>
                      <a:pt x="570" y="634"/>
                      <a:pt x="559" y="634"/>
                    </a:cubicBezTo>
                    <a:cubicBezTo>
                      <a:pt x="552" y="634"/>
                      <a:pt x="542" y="627"/>
                      <a:pt x="524" y="608"/>
                    </a:cubicBezTo>
                    <a:cubicBezTo>
                      <a:pt x="503" y="566"/>
                      <a:pt x="482" y="524"/>
                      <a:pt x="456" y="498"/>
                    </a:cubicBezTo>
                    <a:cubicBezTo>
                      <a:pt x="444" y="486"/>
                      <a:pt x="425" y="474"/>
                      <a:pt x="415" y="474"/>
                    </a:cubicBezTo>
                    <a:cubicBezTo>
                      <a:pt x="408" y="474"/>
                      <a:pt x="406" y="480"/>
                      <a:pt x="414" y="498"/>
                    </a:cubicBezTo>
                    <a:cubicBezTo>
                      <a:pt x="435" y="545"/>
                      <a:pt x="414" y="545"/>
                      <a:pt x="456" y="587"/>
                    </a:cubicBezTo>
                    <a:cubicBezTo>
                      <a:pt x="503" y="608"/>
                      <a:pt x="545" y="629"/>
                      <a:pt x="545" y="655"/>
                    </a:cubicBezTo>
                    <a:cubicBezTo>
                      <a:pt x="541" y="659"/>
                      <a:pt x="537" y="661"/>
                      <a:pt x="534" y="661"/>
                    </a:cubicBezTo>
                    <a:cubicBezTo>
                      <a:pt x="530" y="661"/>
                      <a:pt x="527" y="658"/>
                      <a:pt x="524" y="658"/>
                    </a:cubicBezTo>
                    <a:cubicBezTo>
                      <a:pt x="519" y="658"/>
                      <a:pt x="513" y="664"/>
                      <a:pt x="503" y="697"/>
                    </a:cubicBezTo>
                    <a:cubicBezTo>
                      <a:pt x="482" y="760"/>
                      <a:pt x="482" y="760"/>
                      <a:pt x="482" y="786"/>
                    </a:cubicBezTo>
                    <a:cubicBezTo>
                      <a:pt x="482" y="828"/>
                      <a:pt x="482" y="807"/>
                      <a:pt x="456" y="849"/>
                    </a:cubicBezTo>
                    <a:cubicBezTo>
                      <a:pt x="435" y="870"/>
                      <a:pt x="482" y="849"/>
                      <a:pt x="414" y="891"/>
                    </a:cubicBezTo>
                    <a:cubicBezTo>
                      <a:pt x="372" y="959"/>
                      <a:pt x="372" y="917"/>
                      <a:pt x="325" y="959"/>
                    </a:cubicBezTo>
                    <a:cubicBezTo>
                      <a:pt x="304" y="980"/>
                      <a:pt x="283" y="1000"/>
                      <a:pt x="352" y="1021"/>
                    </a:cubicBezTo>
                    <a:cubicBezTo>
                      <a:pt x="375" y="1029"/>
                      <a:pt x="390" y="1030"/>
                      <a:pt x="401" y="1030"/>
                    </a:cubicBezTo>
                    <a:cubicBezTo>
                      <a:pt x="409" y="1030"/>
                      <a:pt x="415" y="1029"/>
                      <a:pt x="420" y="1029"/>
                    </a:cubicBezTo>
                    <a:cubicBezTo>
                      <a:pt x="430" y="1029"/>
                      <a:pt x="435" y="1035"/>
                      <a:pt x="456" y="1069"/>
                    </a:cubicBezTo>
                    <a:cubicBezTo>
                      <a:pt x="503" y="1110"/>
                      <a:pt x="482" y="1110"/>
                      <a:pt x="503" y="1152"/>
                    </a:cubicBezTo>
                    <a:cubicBezTo>
                      <a:pt x="524" y="1179"/>
                      <a:pt x="545" y="1179"/>
                      <a:pt x="545" y="1220"/>
                    </a:cubicBezTo>
                    <a:cubicBezTo>
                      <a:pt x="545" y="1241"/>
                      <a:pt x="524" y="1241"/>
                      <a:pt x="456" y="1262"/>
                    </a:cubicBezTo>
                    <a:cubicBezTo>
                      <a:pt x="406" y="1262"/>
                      <a:pt x="369" y="1236"/>
                      <a:pt x="332" y="1236"/>
                    </a:cubicBezTo>
                    <a:cubicBezTo>
                      <a:pt x="323" y="1236"/>
                      <a:pt x="314" y="1237"/>
                      <a:pt x="304" y="1241"/>
                    </a:cubicBezTo>
                    <a:cubicBezTo>
                      <a:pt x="283" y="1262"/>
                      <a:pt x="242" y="1283"/>
                      <a:pt x="283" y="1330"/>
                    </a:cubicBezTo>
                    <a:cubicBezTo>
                      <a:pt x="325" y="1372"/>
                      <a:pt x="352" y="1372"/>
                      <a:pt x="352" y="1440"/>
                    </a:cubicBezTo>
                    <a:cubicBezTo>
                      <a:pt x="325" y="1482"/>
                      <a:pt x="352" y="1482"/>
                      <a:pt x="304" y="1524"/>
                    </a:cubicBezTo>
                    <a:cubicBezTo>
                      <a:pt x="262" y="1545"/>
                      <a:pt x="242" y="1545"/>
                      <a:pt x="262" y="1592"/>
                    </a:cubicBezTo>
                    <a:cubicBezTo>
                      <a:pt x="304" y="1613"/>
                      <a:pt x="325" y="1613"/>
                      <a:pt x="393" y="1634"/>
                    </a:cubicBezTo>
                    <a:cubicBezTo>
                      <a:pt x="435" y="1655"/>
                      <a:pt x="482" y="1676"/>
                      <a:pt x="524" y="1676"/>
                    </a:cubicBezTo>
                    <a:lnTo>
                      <a:pt x="566" y="1676"/>
                    </a:lnTo>
                    <a:lnTo>
                      <a:pt x="566" y="1702"/>
                    </a:lnTo>
                    <a:cubicBezTo>
                      <a:pt x="545" y="1723"/>
                      <a:pt x="566" y="1765"/>
                      <a:pt x="524" y="1807"/>
                    </a:cubicBezTo>
                    <a:cubicBezTo>
                      <a:pt x="503" y="1875"/>
                      <a:pt x="456" y="1854"/>
                      <a:pt x="435" y="1875"/>
                    </a:cubicBezTo>
                    <a:cubicBezTo>
                      <a:pt x="435" y="1917"/>
                      <a:pt x="414" y="1917"/>
                      <a:pt x="435" y="1985"/>
                    </a:cubicBezTo>
                    <a:cubicBezTo>
                      <a:pt x="456" y="2027"/>
                      <a:pt x="456" y="2048"/>
                      <a:pt x="414" y="2116"/>
                    </a:cubicBezTo>
                    <a:cubicBezTo>
                      <a:pt x="372" y="2179"/>
                      <a:pt x="352" y="2268"/>
                      <a:pt x="304" y="2357"/>
                    </a:cubicBezTo>
                    <a:cubicBezTo>
                      <a:pt x="262" y="2420"/>
                      <a:pt x="242" y="2488"/>
                      <a:pt x="242" y="2572"/>
                    </a:cubicBezTo>
                    <a:cubicBezTo>
                      <a:pt x="221" y="2682"/>
                      <a:pt x="262" y="2854"/>
                      <a:pt x="262" y="2943"/>
                    </a:cubicBezTo>
                    <a:cubicBezTo>
                      <a:pt x="242" y="3032"/>
                      <a:pt x="242" y="2985"/>
                      <a:pt x="242" y="3095"/>
                    </a:cubicBezTo>
                    <a:cubicBezTo>
                      <a:pt x="221" y="3184"/>
                      <a:pt x="173" y="3184"/>
                      <a:pt x="242" y="3247"/>
                    </a:cubicBezTo>
                    <a:cubicBezTo>
                      <a:pt x="304" y="3336"/>
                      <a:pt x="372" y="3404"/>
                      <a:pt x="435" y="3446"/>
                    </a:cubicBezTo>
                    <a:cubicBezTo>
                      <a:pt x="503" y="3509"/>
                      <a:pt x="524" y="3577"/>
                      <a:pt x="587" y="3619"/>
                    </a:cubicBezTo>
                    <a:cubicBezTo>
                      <a:pt x="655" y="3666"/>
                      <a:pt x="718" y="3708"/>
                      <a:pt x="786" y="3729"/>
                    </a:cubicBezTo>
                    <a:cubicBezTo>
                      <a:pt x="816" y="3744"/>
                      <a:pt x="824" y="3759"/>
                      <a:pt x="851" y="3759"/>
                    </a:cubicBezTo>
                    <a:cubicBezTo>
                      <a:pt x="862" y="3759"/>
                      <a:pt x="876" y="3756"/>
                      <a:pt x="896" y="3750"/>
                    </a:cubicBezTo>
                    <a:cubicBezTo>
                      <a:pt x="959" y="3750"/>
                      <a:pt x="959" y="3750"/>
                      <a:pt x="1048" y="3729"/>
                    </a:cubicBezTo>
                    <a:cubicBezTo>
                      <a:pt x="1158" y="3708"/>
                      <a:pt x="1111" y="3708"/>
                      <a:pt x="1221" y="3687"/>
                    </a:cubicBezTo>
                    <a:cubicBezTo>
                      <a:pt x="1310" y="3666"/>
                      <a:pt x="1310" y="3666"/>
                      <a:pt x="1373" y="3619"/>
                    </a:cubicBezTo>
                    <a:cubicBezTo>
                      <a:pt x="1399" y="3584"/>
                      <a:pt x="1417" y="3569"/>
                      <a:pt x="1435" y="3569"/>
                    </a:cubicBezTo>
                    <a:cubicBezTo>
                      <a:pt x="1449" y="3569"/>
                      <a:pt x="1464" y="3579"/>
                      <a:pt x="1483" y="3598"/>
                    </a:cubicBezTo>
                    <a:cubicBezTo>
                      <a:pt x="1522" y="3633"/>
                      <a:pt x="1510" y="3671"/>
                      <a:pt x="1544" y="3671"/>
                    </a:cubicBezTo>
                    <a:cubicBezTo>
                      <a:pt x="1551" y="3671"/>
                      <a:pt x="1560" y="3670"/>
                      <a:pt x="1572" y="3666"/>
                    </a:cubicBezTo>
                    <a:cubicBezTo>
                      <a:pt x="1623" y="3666"/>
                      <a:pt x="1604" y="3635"/>
                      <a:pt x="1633" y="3635"/>
                    </a:cubicBezTo>
                    <a:cubicBezTo>
                      <a:pt x="1640" y="3635"/>
                      <a:pt x="1648" y="3636"/>
                      <a:pt x="1661" y="3640"/>
                    </a:cubicBezTo>
                    <a:cubicBezTo>
                      <a:pt x="1745" y="3666"/>
                      <a:pt x="1765" y="3687"/>
                      <a:pt x="1745" y="3771"/>
                    </a:cubicBezTo>
                    <a:cubicBezTo>
                      <a:pt x="1724" y="3860"/>
                      <a:pt x="1682" y="3970"/>
                      <a:pt x="1703" y="4033"/>
                    </a:cubicBezTo>
                    <a:cubicBezTo>
                      <a:pt x="1724" y="4101"/>
                      <a:pt x="1745" y="4122"/>
                      <a:pt x="1765" y="4211"/>
                    </a:cubicBezTo>
                    <a:cubicBezTo>
                      <a:pt x="1792" y="4295"/>
                      <a:pt x="1792" y="4342"/>
                      <a:pt x="1765" y="4425"/>
                    </a:cubicBezTo>
                    <a:cubicBezTo>
                      <a:pt x="1765" y="4494"/>
                      <a:pt x="1765" y="4535"/>
                      <a:pt x="1745" y="4603"/>
                    </a:cubicBezTo>
                    <a:cubicBezTo>
                      <a:pt x="1745" y="4687"/>
                      <a:pt x="1745" y="4645"/>
                      <a:pt x="1703" y="4776"/>
                    </a:cubicBezTo>
                    <a:cubicBezTo>
                      <a:pt x="1682" y="4907"/>
                      <a:pt x="1635" y="4907"/>
                      <a:pt x="1661" y="5017"/>
                    </a:cubicBezTo>
                    <a:cubicBezTo>
                      <a:pt x="1661" y="5106"/>
                      <a:pt x="1614" y="5127"/>
                      <a:pt x="1635" y="5211"/>
                    </a:cubicBezTo>
                    <a:cubicBezTo>
                      <a:pt x="1635" y="5321"/>
                      <a:pt x="1614" y="5368"/>
                      <a:pt x="1593" y="5452"/>
                    </a:cubicBezTo>
                    <a:cubicBezTo>
                      <a:pt x="1551" y="5520"/>
                      <a:pt x="1572" y="5541"/>
                      <a:pt x="1551" y="5604"/>
                    </a:cubicBezTo>
                    <a:cubicBezTo>
                      <a:pt x="1551" y="5672"/>
                      <a:pt x="1530" y="5714"/>
                      <a:pt x="1504" y="5735"/>
                    </a:cubicBezTo>
                    <a:cubicBezTo>
                      <a:pt x="1486" y="5775"/>
                      <a:pt x="1467" y="5828"/>
                      <a:pt x="1507" y="5828"/>
                    </a:cubicBezTo>
                    <a:cubicBezTo>
                      <a:pt x="1513" y="5828"/>
                      <a:pt x="1521" y="5827"/>
                      <a:pt x="1530" y="5824"/>
                    </a:cubicBezTo>
                    <a:cubicBezTo>
                      <a:pt x="1572" y="5803"/>
                      <a:pt x="1745" y="5672"/>
                      <a:pt x="1834" y="5562"/>
                    </a:cubicBezTo>
                    <a:cubicBezTo>
                      <a:pt x="1923" y="5473"/>
                      <a:pt x="2095" y="5148"/>
                      <a:pt x="2184" y="5017"/>
                    </a:cubicBezTo>
                    <a:cubicBezTo>
                      <a:pt x="2289" y="4865"/>
                      <a:pt x="2420" y="4452"/>
                      <a:pt x="2467" y="4321"/>
                    </a:cubicBezTo>
                    <a:cubicBezTo>
                      <a:pt x="2509" y="4190"/>
                      <a:pt x="2551" y="3619"/>
                      <a:pt x="2577" y="3467"/>
                    </a:cubicBezTo>
                    <a:cubicBezTo>
                      <a:pt x="2619" y="3294"/>
                      <a:pt x="2577" y="2901"/>
                      <a:pt x="2551" y="2812"/>
                    </a:cubicBezTo>
                    <a:cubicBezTo>
                      <a:pt x="2551" y="2723"/>
                      <a:pt x="2467" y="2682"/>
                      <a:pt x="2446" y="2619"/>
                    </a:cubicBezTo>
                    <a:cubicBezTo>
                      <a:pt x="2420" y="2551"/>
                      <a:pt x="2378" y="2509"/>
                      <a:pt x="2357" y="2420"/>
                    </a:cubicBezTo>
                    <a:lnTo>
                      <a:pt x="2357" y="2357"/>
                    </a:lnTo>
                    <a:cubicBezTo>
                      <a:pt x="2399" y="2462"/>
                      <a:pt x="2420" y="2462"/>
                      <a:pt x="2488" y="2551"/>
                    </a:cubicBezTo>
                    <a:cubicBezTo>
                      <a:pt x="2509" y="2572"/>
                      <a:pt x="2509" y="2572"/>
                      <a:pt x="2530" y="2593"/>
                    </a:cubicBezTo>
                    <a:cubicBezTo>
                      <a:pt x="2268" y="1440"/>
                      <a:pt x="1462" y="456"/>
                      <a:pt x="3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8"/>
              <p:cNvSpPr/>
              <p:nvPr/>
            </p:nvSpPr>
            <p:spPr>
              <a:xfrm>
                <a:off x="4204749" y="507749"/>
                <a:ext cx="501754" cy="1118311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5933" extrusionOk="0">
                    <a:moveTo>
                      <a:pt x="545" y="199"/>
                    </a:moveTo>
                    <a:cubicBezTo>
                      <a:pt x="566" y="220"/>
                      <a:pt x="587" y="220"/>
                      <a:pt x="634" y="241"/>
                    </a:cubicBezTo>
                    <a:lnTo>
                      <a:pt x="608" y="262"/>
                    </a:lnTo>
                    <a:lnTo>
                      <a:pt x="587" y="283"/>
                    </a:lnTo>
                    <a:cubicBezTo>
                      <a:pt x="566" y="309"/>
                      <a:pt x="566" y="330"/>
                      <a:pt x="566" y="330"/>
                    </a:cubicBezTo>
                    <a:lnTo>
                      <a:pt x="545" y="351"/>
                    </a:lnTo>
                    <a:cubicBezTo>
                      <a:pt x="545" y="330"/>
                      <a:pt x="524" y="309"/>
                      <a:pt x="477" y="283"/>
                    </a:cubicBezTo>
                    <a:lnTo>
                      <a:pt x="456" y="283"/>
                    </a:lnTo>
                    <a:cubicBezTo>
                      <a:pt x="477" y="283"/>
                      <a:pt x="503" y="283"/>
                      <a:pt x="503" y="262"/>
                    </a:cubicBezTo>
                    <a:cubicBezTo>
                      <a:pt x="545" y="241"/>
                      <a:pt x="545" y="220"/>
                      <a:pt x="545" y="199"/>
                    </a:cubicBezTo>
                    <a:close/>
                    <a:moveTo>
                      <a:pt x="435" y="414"/>
                    </a:moveTo>
                    <a:cubicBezTo>
                      <a:pt x="452" y="414"/>
                      <a:pt x="455" y="414"/>
                      <a:pt x="456" y="427"/>
                    </a:cubicBezTo>
                    <a:lnTo>
                      <a:pt x="456" y="427"/>
                    </a:lnTo>
                    <a:cubicBezTo>
                      <a:pt x="450" y="423"/>
                      <a:pt x="443" y="418"/>
                      <a:pt x="435" y="414"/>
                    </a:cubicBezTo>
                    <a:close/>
                    <a:moveTo>
                      <a:pt x="304" y="131"/>
                    </a:moveTo>
                    <a:lnTo>
                      <a:pt x="304" y="152"/>
                    </a:lnTo>
                    <a:lnTo>
                      <a:pt x="263" y="152"/>
                    </a:lnTo>
                    <a:cubicBezTo>
                      <a:pt x="242" y="178"/>
                      <a:pt x="242" y="178"/>
                      <a:pt x="242" y="199"/>
                    </a:cubicBezTo>
                    <a:lnTo>
                      <a:pt x="242" y="262"/>
                    </a:lnTo>
                    <a:cubicBezTo>
                      <a:pt x="263" y="283"/>
                      <a:pt x="263" y="283"/>
                      <a:pt x="283" y="283"/>
                    </a:cubicBezTo>
                    <a:cubicBezTo>
                      <a:pt x="283" y="309"/>
                      <a:pt x="304" y="309"/>
                      <a:pt x="325" y="330"/>
                    </a:cubicBezTo>
                    <a:cubicBezTo>
                      <a:pt x="346" y="351"/>
                      <a:pt x="346" y="372"/>
                      <a:pt x="373" y="393"/>
                    </a:cubicBezTo>
                    <a:cubicBezTo>
                      <a:pt x="346" y="393"/>
                      <a:pt x="346" y="414"/>
                      <a:pt x="325" y="414"/>
                    </a:cubicBezTo>
                    <a:lnTo>
                      <a:pt x="325" y="440"/>
                    </a:lnTo>
                    <a:cubicBezTo>
                      <a:pt x="304" y="440"/>
                      <a:pt x="304" y="440"/>
                      <a:pt x="283" y="414"/>
                    </a:cubicBezTo>
                    <a:cubicBezTo>
                      <a:pt x="215" y="372"/>
                      <a:pt x="215" y="351"/>
                      <a:pt x="174" y="330"/>
                    </a:cubicBezTo>
                    <a:cubicBezTo>
                      <a:pt x="174" y="309"/>
                      <a:pt x="174" y="309"/>
                      <a:pt x="194" y="283"/>
                    </a:cubicBezTo>
                    <a:cubicBezTo>
                      <a:pt x="194" y="241"/>
                      <a:pt x="174" y="199"/>
                      <a:pt x="174" y="178"/>
                    </a:cubicBezTo>
                    <a:cubicBezTo>
                      <a:pt x="153" y="152"/>
                      <a:pt x="132" y="131"/>
                      <a:pt x="111" y="131"/>
                    </a:cubicBezTo>
                    <a:close/>
                    <a:moveTo>
                      <a:pt x="494" y="460"/>
                    </a:moveTo>
                    <a:lnTo>
                      <a:pt x="494" y="460"/>
                    </a:lnTo>
                    <a:cubicBezTo>
                      <a:pt x="500" y="467"/>
                      <a:pt x="503" y="474"/>
                      <a:pt x="503" y="482"/>
                    </a:cubicBezTo>
                    <a:cubicBezTo>
                      <a:pt x="503" y="475"/>
                      <a:pt x="500" y="467"/>
                      <a:pt x="494" y="460"/>
                    </a:cubicBezTo>
                    <a:close/>
                    <a:moveTo>
                      <a:pt x="1462" y="964"/>
                    </a:moveTo>
                    <a:cubicBezTo>
                      <a:pt x="1462" y="985"/>
                      <a:pt x="1483" y="1027"/>
                      <a:pt x="1525" y="1047"/>
                    </a:cubicBezTo>
                    <a:cubicBezTo>
                      <a:pt x="1551" y="1068"/>
                      <a:pt x="1572" y="1095"/>
                      <a:pt x="1593" y="1095"/>
                    </a:cubicBezTo>
                    <a:cubicBezTo>
                      <a:pt x="1572" y="1116"/>
                      <a:pt x="1551" y="1116"/>
                      <a:pt x="1551" y="1137"/>
                    </a:cubicBezTo>
                    <a:cubicBezTo>
                      <a:pt x="1525" y="1095"/>
                      <a:pt x="1504" y="1068"/>
                      <a:pt x="1483" y="1047"/>
                    </a:cubicBezTo>
                    <a:cubicBezTo>
                      <a:pt x="1462" y="1047"/>
                      <a:pt x="1462" y="1027"/>
                      <a:pt x="1441" y="1027"/>
                    </a:cubicBezTo>
                    <a:cubicBezTo>
                      <a:pt x="1462" y="985"/>
                      <a:pt x="1441" y="985"/>
                      <a:pt x="1441" y="964"/>
                    </a:cubicBezTo>
                    <a:close/>
                    <a:moveTo>
                      <a:pt x="1310" y="1330"/>
                    </a:moveTo>
                    <a:lnTo>
                      <a:pt x="1331" y="1356"/>
                    </a:lnTo>
                    <a:lnTo>
                      <a:pt x="1352" y="1356"/>
                    </a:lnTo>
                    <a:cubicBezTo>
                      <a:pt x="1331" y="1356"/>
                      <a:pt x="1331" y="1377"/>
                      <a:pt x="1331" y="1377"/>
                    </a:cubicBezTo>
                    <a:cubicBezTo>
                      <a:pt x="1331" y="1377"/>
                      <a:pt x="1331" y="1356"/>
                      <a:pt x="1310" y="1330"/>
                    </a:cubicBezTo>
                    <a:close/>
                    <a:moveTo>
                      <a:pt x="1745" y="1116"/>
                    </a:moveTo>
                    <a:cubicBezTo>
                      <a:pt x="1786" y="1178"/>
                      <a:pt x="1813" y="1246"/>
                      <a:pt x="1876" y="1309"/>
                    </a:cubicBezTo>
                    <a:lnTo>
                      <a:pt x="1834" y="1309"/>
                    </a:lnTo>
                    <a:cubicBezTo>
                      <a:pt x="1813" y="1309"/>
                      <a:pt x="1786" y="1309"/>
                      <a:pt x="1786" y="1330"/>
                    </a:cubicBezTo>
                    <a:cubicBezTo>
                      <a:pt x="1766" y="1330"/>
                      <a:pt x="1766" y="1356"/>
                      <a:pt x="1766" y="1356"/>
                    </a:cubicBezTo>
                    <a:lnTo>
                      <a:pt x="1766" y="1398"/>
                    </a:lnTo>
                    <a:cubicBezTo>
                      <a:pt x="1745" y="1398"/>
                      <a:pt x="1724" y="1398"/>
                      <a:pt x="1724" y="1377"/>
                    </a:cubicBezTo>
                    <a:lnTo>
                      <a:pt x="1682" y="1377"/>
                    </a:lnTo>
                    <a:cubicBezTo>
                      <a:pt x="1682" y="1377"/>
                      <a:pt x="1656" y="1330"/>
                      <a:pt x="1635" y="1309"/>
                    </a:cubicBezTo>
                    <a:cubicBezTo>
                      <a:pt x="1635" y="1288"/>
                      <a:pt x="1614" y="1267"/>
                      <a:pt x="1593" y="1246"/>
                    </a:cubicBezTo>
                    <a:lnTo>
                      <a:pt x="1614" y="1226"/>
                    </a:lnTo>
                    <a:cubicBezTo>
                      <a:pt x="1635" y="1199"/>
                      <a:pt x="1635" y="1178"/>
                      <a:pt x="1635" y="1178"/>
                    </a:cubicBezTo>
                    <a:lnTo>
                      <a:pt x="1682" y="1178"/>
                    </a:lnTo>
                    <a:lnTo>
                      <a:pt x="1745" y="1116"/>
                    </a:lnTo>
                    <a:close/>
                    <a:moveTo>
                      <a:pt x="896" y="1246"/>
                    </a:moveTo>
                    <a:cubicBezTo>
                      <a:pt x="917" y="1267"/>
                      <a:pt x="917" y="1267"/>
                      <a:pt x="917" y="1288"/>
                    </a:cubicBezTo>
                    <a:cubicBezTo>
                      <a:pt x="938" y="1288"/>
                      <a:pt x="959" y="1288"/>
                      <a:pt x="980" y="1309"/>
                    </a:cubicBezTo>
                    <a:lnTo>
                      <a:pt x="1069" y="1309"/>
                    </a:lnTo>
                    <a:cubicBezTo>
                      <a:pt x="1069" y="1309"/>
                      <a:pt x="1090" y="1309"/>
                      <a:pt x="1132" y="1330"/>
                    </a:cubicBezTo>
                    <a:cubicBezTo>
                      <a:pt x="1200" y="1356"/>
                      <a:pt x="1200" y="1356"/>
                      <a:pt x="1242" y="1398"/>
                    </a:cubicBezTo>
                    <a:cubicBezTo>
                      <a:pt x="1263" y="1419"/>
                      <a:pt x="1263" y="1440"/>
                      <a:pt x="1263" y="1440"/>
                    </a:cubicBezTo>
                    <a:lnTo>
                      <a:pt x="1242" y="1440"/>
                    </a:lnTo>
                    <a:cubicBezTo>
                      <a:pt x="1242" y="1461"/>
                      <a:pt x="1242" y="1461"/>
                      <a:pt x="1221" y="1461"/>
                    </a:cubicBezTo>
                    <a:lnTo>
                      <a:pt x="1221" y="1529"/>
                    </a:lnTo>
                    <a:lnTo>
                      <a:pt x="1200" y="1508"/>
                    </a:lnTo>
                    <a:cubicBezTo>
                      <a:pt x="1111" y="1529"/>
                      <a:pt x="1048" y="1529"/>
                      <a:pt x="980" y="1571"/>
                    </a:cubicBezTo>
                    <a:cubicBezTo>
                      <a:pt x="980" y="1571"/>
                      <a:pt x="938" y="1592"/>
                      <a:pt x="917" y="1618"/>
                    </a:cubicBezTo>
                    <a:cubicBezTo>
                      <a:pt x="896" y="1618"/>
                      <a:pt x="870" y="1639"/>
                      <a:pt x="849" y="1639"/>
                    </a:cubicBezTo>
                    <a:lnTo>
                      <a:pt x="849" y="1550"/>
                    </a:lnTo>
                    <a:cubicBezTo>
                      <a:pt x="849" y="1508"/>
                      <a:pt x="807" y="1487"/>
                      <a:pt x="786" y="1461"/>
                    </a:cubicBezTo>
                    <a:lnTo>
                      <a:pt x="807" y="1461"/>
                    </a:lnTo>
                    <a:cubicBezTo>
                      <a:pt x="828" y="1461"/>
                      <a:pt x="849" y="1440"/>
                      <a:pt x="849" y="1419"/>
                    </a:cubicBezTo>
                    <a:lnTo>
                      <a:pt x="870" y="1398"/>
                    </a:lnTo>
                    <a:cubicBezTo>
                      <a:pt x="870" y="1398"/>
                      <a:pt x="870" y="1377"/>
                      <a:pt x="896" y="1356"/>
                    </a:cubicBezTo>
                    <a:cubicBezTo>
                      <a:pt x="896" y="1356"/>
                      <a:pt x="896" y="1309"/>
                      <a:pt x="870" y="1309"/>
                    </a:cubicBezTo>
                    <a:lnTo>
                      <a:pt x="870" y="1288"/>
                    </a:lnTo>
                    <a:lnTo>
                      <a:pt x="870" y="1267"/>
                    </a:lnTo>
                    <a:cubicBezTo>
                      <a:pt x="896" y="1267"/>
                      <a:pt x="896" y="1267"/>
                      <a:pt x="896" y="1246"/>
                    </a:cubicBezTo>
                    <a:close/>
                    <a:moveTo>
                      <a:pt x="765" y="330"/>
                    </a:moveTo>
                    <a:cubicBezTo>
                      <a:pt x="1001" y="461"/>
                      <a:pt x="1221" y="634"/>
                      <a:pt x="1420" y="807"/>
                    </a:cubicBezTo>
                    <a:lnTo>
                      <a:pt x="1420" y="833"/>
                    </a:lnTo>
                    <a:lnTo>
                      <a:pt x="1394" y="833"/>
                    </a:lnTo>
                    <a:lnTo>
                      <a:pt x="1373" y="854"/>
                    </a:lnTo>
                    <a:lnTo>
                      <a:pt x="1373" y="875"/>
                    </a:lnTo>
                    <a:lnTo>
                      <a:pt x="1352" y="896"/>
                    </a:lnTo>
                    <a:cubicBezTo>
                      <a:pt x="1331" y="917"/>
                      <a:pt x="1331" y="938"/>
                      <a:pt x="1331" y="964"/>
                    </a:cubicBezTo>
                    <a:cubicBezTo>
                      <a:pt x="1331" y="985"/>
                      <a:pt x="1352" y="1006"/>
                      <a:pt x="1352" y="1006"/>
                    </a:cubicBezTo>
                    <a:cubicBezTo>
                      <a:pt x="1331" y="1027"/>
                      <a:pt x="1352" y="1068"/>
                      <a:pt x="1352" y="1068"/>
                    </a:cubicBezTo>
                    <a:cubicBezTo>
                      <a:pt x="1373" y="1095"/>
                      <a:pt x="1394" y="1116"/>
                      <a:pt x="1394" y="1137"/>
                    </a:cubicBezTo>
                    <a:lnTo>
                      <a:pt x="1441" y="1178"/>
                    </a:lnTo>
                    <a:cubicBezTo>
                      <a:pt x="1420" y="1199"/>
                      <a:pt x="1394" y="1226"/>
                      <a:pt x="1394" y="1246"/>
                    </a:cubicBezTo>
                    <a:cubicBezTo>
                      <a:pt x="1352" y="1199"/>
                      <a:pt x="1331" y="1199"/>
                      <a:pt x="1289" y="1178"/>
                    </a:cubicBezTo>
                    <a:lnTo>
                      <a:pt x="1158" y="1137"/>
                    </a:lnTo>
                    <a:cubicBezTo>
                      <a:pt x="1111" y="1116"/>
                      <a:pt x="1111" y="1116"/>
                      <a:pt x="1111" y="1095"/>
                    </a:cubicBezTo>
                    <a:cubicBezTo>
                      <a:pt x="1111" y="1095"/>
                      <a:pt x="1090" y="1068"/>
                      <a:pt x="1069" y="1047"/>
                    </a:cubicBezTo>
                    <a:cubicBezTo>
                      <a:pt x="1048" y="1027"/>
                      <a:pt x="1027" y="1006"/>
                      <a:pt x="1001" y="1006"/>
                    </a:cubicBezTo>
                    <a:cubicBezTo>
                      <a:pt x="980" y="1006"/>
                      <a:pt x="959" y="1006"/>
                      <a:pt x="959" y="1027"/>
                    </a:cubicBezTo>
                    <a:cubicBezTo>
                      <a:pt x="938" y="1027"/>
                      <a:pt x="938" y="1047"/>
                      <a:pt x="938" y="1047"/>
                    </a:cubicBezTo>
                    <a:cubicBezTo>
                      <a:pt x="917" y="1068"/>
                      <a:pt x="917" y="1116"/>
                      <a:pt x="938" y="1116"/>
                    </a:cubicBezTo>
                    <a:cubicBezTo>
                      <a:pt x="938" y="1137"/>
                      <a:pt x="959" y="1157"/>
                      <a:pt x="959" y="1157"/>
                    </a:cubicBezTo>
                    <a:cubicBezTo>
                      <a:pt x="980" y="1157"/>
                      <a:pt x="1001" y="1178"/>
                      <a:pt x="1027" y="1199"/>
                    </a:cubicBezTo>
                    <a:lnTo>
                      <a:pt x="980" y="1199"/>
                    </a:lnTo>
                    <a:lnTo>
                      <a:pt x="980" y="1178"/>
                    </a:lnTo>
                    <a:cubicBezTo>
                      <a:pt x="959" y="1157"/>
                      <a:pt x="938" y="1157"/>
                      <a:pt x="917" y="1137"/>
                    </a:cubicBezTo>
                    <a:lnTo>
                      <a:pt x="849" y="1137"/>
                    </a:lnTo>
                    <a:lnTo>
                      <a:pt x="828" y="1157"/>
                    </a:lnTo>
                    <a:cubicBezTo>
                      <a:pt x="807" y="1178"/>
                      <a:pt x="828" y="1178"/>
                      <a:pt x="828" y="1178"/>
                    </a:cubicBezTo>
                    <a:lnTo>
                      <a:pt x="807" y="1199"/>
                    </a:lnTo>
                    <a:lnTo>
                      <a:pt x="718" y="1199"/>
                    </a:lnTo>
                    <a:lnTo>
                      <a:pt x="697" y="1226"/>
                    </a:lnTo>
                    <a:lnTo>
                      <a:pt x="676" y="1246"/>
                    </a:lnTo>
                    <a:lnTo>
                      <a:pt x="697" y="1267"/>
                    </a:lnTo>
                    <a:lnTo>
                      <a:pt x="697" y="1288"/>
                    </a:lnTo>
                    <a:lnTo>
                      <a:pt x="718" y="1288"/>
                    </a:lnTo>
                    <a:lnTo>
                      <a:pt x="718" y="1309"/>
                    </a:lnTo>
                    <a:cubicBezTo>
                      <a:pt x="739" y="1309"/>
                      <a:pt x="765" y="1330"/>
                      <a:pt x="765" y="1330"/>
                    </a:cubicBezTo>
                    <a:lnTo>
                      <a:pt x="786" y="1356"/>
                    </a:lnTo>
                    <a:cubicBezTo>
                      <a:pt x="765" y="1356"/>
                      <a:pt x="765" y="1356"/>
                      <a:pt x="765" y="1377"/>
                    </a:cubicBezTo>
                    <a:lnTo>
                      <a:pt x="739" y="1377"/>
                    </a:lnTo>
                    <a:cubicBezTo>
                      <a:pt x="718" y="1377"/>
                      <a:pt x="697" y="1398"/>
                      <a:pt x="697" y="1398"/>
                    </a:cubicBezTo>
                    <a:cubicBezTo>
                      <a:pt x="676" y="1419"/>
                      <a:pt x="676" y="1461"/>
                      <a:pt x="676" y="1487"/>
                    </a:cubicBezTo>
                    <a:cubicBezTo>
                      <a:pt x="697" y="1508"/>
                      <a:pt x="697" y="1529"/>
                      <a:pt x="718" y="1529"/>
                    </a:cubicBezTo>
                    <a:cubicBezTo>
                      <a:pt x="739" y="1550"/>
                      <a:pt x="739" y="1571"/>
                      <a:pt x="739" y="1571"/>
                    </a:cubicBezTo>
                    <a:cubicBezTo>
                      <a:pt x="765" y="1592"/>
                      <a:pt x="739" y="1592"/>
                      <a:pt x="765" y="1592"/>
                    </a:cubicBezTo>
                    <a:cubicBezTo>
                      <a:pt x="765" y="1592"/>
                      <a:pt x="739" y="1592"/>
                      <a:pt x="718" y="1618"/>
                    </a:cubicBezTo>
                    <a:lnTo>
                      <a:pt x="676" y="1618"/>
                    </a:lnTo>
                    <a:cubicBezTo>
                      <a:pt x="676" y="1639"/>
                      <a:pt x="634" y="1639"/>
                      <a:pt x="608" y="1660"/>
                    </a:cubicBezTo>
                    <a:cubicBezTo>
                      <a:pt x="608" y="1681"/>
                      <a:pt x="587" y="1681"/>
                      <a:pt x="587" y="1681"/>
                    </a:cubicBezTo>
                    <a:lnTo>
                      <a:pt x="545" y="1681"/>
                    </a:lnTo>
                    <a:cubicBezTo>
                      <a:pt x="503" y="1660"/>
                      <a:pt x="477" y="1660"/>
                      <a:pt x="435" y="1639"/>
                    </a:cubicBezTo>
                    <a:cubicBezTo>
                      <a:pt x="393" y="1618"/>
                      <a:pt x="373" y="1618"/>
                      <a:pt x="373" y="1618"/>
                    </a:cubicBezTo>
                    <a:cubicBezTo>
                      <a:pt x="393" y="1592"/>
                      <a:pt x="393" y="1571"/>
                      <a:pt x="414" y="1550"/>
                    </a:cubicBezTo>
                    <a:lnTo>
                      <a:pt x="414" y="1487"/>
                    </a:lnTo>
                    <a:lnTo>
                      <a:pt x="414" y="1419"/>
                    </a:lnTo>
                    <a:lnTo>
                      <a:pt x="393" y="1398"/>
                    </a:lnTo>
                    <a:cubicBezTo>
                      <a:pt x="373" y="1377"/>
                      <a:pt x="346" y="1377"/>
                      <a:pt x="346" y="1356"/>
                    </a:cubicBezTo>
                    <a:lnTo>
                      <a:pt x="373" y="1330"/>
                    </a:lnTo>
                    <a:cubicBezTo>
                      <a:pt x="393" y="1356"/>
                      <a:pt x="435" y="1356"/>
                      <a:pt x="477" y="1356"/>
                    </a:cubicBezTo>
                    <a:lnTo>
                      <a:pt x="566" y="1356"/>
                    </a:lnTo>
                    <a:cubicBezTo>
                      <a:pt x="587" y="1330"/>
                      <a:pt x="587" y="1330"/>
                      <a:pt x="608" y="1309"/>
                    </a:cubicBezTo>
                    <a:lnTo>
                      <a:pt x="608" y="1267"/>
                    </a:lnTo>
                    <a:cubicBezTo>
                      <a:pt x="608" y="1246"/>
                      <a:pt x="608" y="1226"/>
                      <a:pt x="587" y="1199"/>
                    </a:cubicBezTo>
                    <a:cubicBezTo>
                      <a:pt x="587" y="1178"/>
                      <a:pt x="587" y="1178"/>
                      <a:pt x="566" y="1157"/>
                    </a:cubicBezTo>
                    <a:cubicBezTo>
                      <a:pt x="566" y="1137"/>
                      <a:pt x="566" y="1137"/>
                      <a:pt x="524" y="1068"/>
                    </a:cubicBezTo>
                    <a:cubicBezTo>
                      <a:pt x="524" y="1068"/>
                      <a:pt x="503" y="1047"/>
                      <a:pt x="503" y="1027"/>
                    </a:cubicBezTo>
                    <a:lnTo>
                      <a:pt x="414" y="1027"/>
                    </a:lnTo>
                    <a:cubicBezTo>
                      <a:pt x="435" y="1006"/>
                      <a:pt x="456" y="1006"/>
                      <a:pt x="477" y="985"/>
                    </a:cubicBezTo>
                    <a:lnTo>
                      <a:pt x="503" y="964"/>
                    </a:lnTo>
                    <a:lnTo>
                      <a:pt x="524" y="938"/>
                    </a:lnTo>
                    <a:lnTo>
                      <a:pt x="524" y="917"/>
                    </a:lnTo>
                    <a:lnTo>
                      <a:pt x="545" y="896"/>
                    </a:lnTo>
                    <a:cubicBezTo>
                      <a:pt x="545" y="896"/>
                      <a:pt x="566" y="875"/>
                      <a:pt x="566" y="854"/>
                    </a:cubicBezTo>
                    <a:lnTo>
                      <a:pt x="566" y="833"/>
                    </a:lnTo>
                    <a:cubicBezTo>
                      <a:pt x="566" y="786"/>
                      <a:pt x="545" y="807"/>
                      <a:pt x="566" y="765"/>
                    </a:cubicBezTo>
                    <a:lnTo>
                      <a:pt x="587" y="744"/>
                    </a:lnTo>
                    <a:lnTo>
                      <a:pt x="608" y="723"/>
                    </a:lnTo>
                    <a:cubicBezTo>
                      <a:pt x="634" y="723"/>
                      <a:pt x="634" y="702"/>
                      <a:pt x="634" y="702"/>
                    </a:cubicBezTo>
                    <a:lnTo>
                      <a:pt x="655" y="676"/>
                    </a:lnTo>
                    <a:cubicBezTo>
                      <a:pt x="676" y="702"/>
                      <a:pt x="697" y="702"/>
                      <a:pt x="739" y="702"/>
                    </a:cubicBezTo>
                    <a:lnTo>
                      <a:pt x="828" y="702"/>
                    </a:lnTo>
                    <a:cubicBezTo>
                      <a:pt x="849" y="676"/>
                      <a:pt x="849" y="655"/>
                      <a:pt x="849" y="655"/>
                    </a:cubicBezTo>
                    <a:lnTo>
                      <a:pt x="849" y="634"/>
                    </a:lnTo>
                    <a:cubicBezTo>
                      <a:pt x="849" y="613"/>
                      <a:pt x="849" y="592"/>
                      <a:pt x="828" y="571"/>
                    </a:cubicBezTo>
                    <a:cubicBezTo>
                      <a:pt x="828" y="545"/>
                      <a:pt x="807" y="545"/>
                      <a:pt x="807" y="545"/>
                    </a:cubicBezTo>
                    <a:cubicBezTo>
                      <a:pt x="786" y="545"/>
                      <a:pt x="786" y="545"/>
                      <a:pt x="786" y="524"/>
                    </a:cubicBezTo>
                    <a:lnTo>
                      <a:pt x="786" y="503"/>
                    </a:lnTo>
                    <a:cubicBezTo>
                      <a:pt x="786" y="482"/>
                      <a:pt x="765" y="461"/>
                      <a:pt x="739" y="440"/>
                    </a:cubicBezTo>
                    <a:cubicBezTo>
                      <a:pt x="739" y="414"/>
                      <a:pt x="718" y="414"/>
                      <a:pt x="718" y="414"/>
                    </a:cubicBezTo>
                    <a:lnTo>
                      <a:pt x="739" y="414"/>
                    </a:lnTo>
                    <a:cubicBezTo>
                      <a:pt x="765" y="393"/>
                      <a:pt x="765" y="372"/>
                      <a:pt x="765" y="351"/>
                    </a:cubicBezTo>
                    <a:lnTo>
                      <a:pt x="765" y="330"/>
                    </a:lnTo>
                    <a:close/>
                    <a:moveTo>
                      <a:pt x="1441" y="1419"/>
                    </a:moveTo>
                    <a:cubicBezTo>
                      <a:pt x="1462" y="1440"/>
                      <a:pt x="1483" y="1461"/>
                      <a:pt x="1504" y="1487"/>
                    </a:cubicBezTo>
                    <a:lnTo>
                      <a:pt x="1525" y="1508"/>
                    </a:lnTo>
                    <a:cubicBezTo>
                      <a:pt x="1525" y="1529"/>
                      <a:pt x="1525" y="1529"/>
                      <a:pt x="1572" y="1529"/>
                    </a:cubicBezTo>
                    <a:cubicBezTo>
                      <a:pt x="1572" y="1540"/>
                      <a:pt x="1577" y="1545"/>
                      <a:pt x="1585" y="1545"/>
                    </a:cubicBezTo>
                    <a:cubicBezTo>
                      <a:pt x="1593" y="1545"/>
                      <a:pt x="1603" y="1540"/>
                      <a:pt x="1614" y="1529"/>
                    </a:cubicBezTo>
                    <a:cubicBezTo>
                      <a:pt x="1635" y="1508"/>
                      <a:pt x="1635" y="1508"/>
                      <a:pt x="1635" y="1487"/>
                    </a:cubicBezTo>
                    <a:lnTo>
                      <a:pt x="1635" y="1461"/>
                    </a:lnTo>
                    <a:cubicBezTo>
                      <a:pt x="1656" y="1461"/>
                      <a:pt x="1682" y="1487"/>
                      <a:pt x="1682" y="1487"/>
                    </a:cubicBezTo>
                    <a:cubicBezTo>
                      <a:pt x="1724" y="1487"/>
                      <a:pt x="1745" y="1508"/>
                      <a:pt x="1745" y="1508"/>
                    </a:cubicBezTo>
                    <a:lnTo>
                      <a:pt x="1766" y="1508"/>
                    </a:lnTo>
                    <a:cubicBezTo>
                      <a:pt x="1766" y="1508"/>
                      <a:pt x="1775" y="1518"/>
                      <a:pt x="1789" y="1518"/>
                    </a:cubicBezTo>
                    <a:cubicBezTo>
                      <a:pt x="1796" y="1518"/>
                      <a:pt x="1804" y="1515"/>
                      <a:pt x="1813" y="1508"/>
                    </a:cubicBezTo>
                    <a:lnTo>
                      <a:pt x="1834" y="1508"/>
                    </a:lnTo>
                    <a:cubicBezTo>
                      <a:pt x="1834" y="1550"/>
                      <a:pt x="1855" y="1571"/>
                      <a:pt x="1855" y="1592"/>
                    </a:cubicBezTo>
                    <a:cubicBezTo>
                      <a:pt x="1876" y="1618"/>
                      <a:pt x="1896" y="1639"/>
                      <a:pt x="1917" y="1660"/>
                    </a:cubicBezTo>
                    <a:lnTo>
                      <a:pt x="1896" y="1681"/>
                    </a:lnTo>
                    <a:cubicBezTo>
                      <a:pt x="1896" y="1681"/>
                      <a:pt x="1896" y="1702"/>
                      <a:pt x="1876" y="1702"/>
                    </a:cubicBezTo>
                    <a:cubicBezTo>
                      <a:pt x="1834" y="1681"/>
                      <a:pt x="1786" y="1660"/>
                      <a:pt x="1745" y="1660"/>
                    </a:cubicBezTo>
                    <a:cubicBezTo>
                      <a:pt x="1703" y="1660"/>
                      <a:pt x="1682" y="1681"/>
                      <a:pt x="1656" y="1702"/>
                    </a:cubicBezTo>
                    <a:cubicBezTo>
                      <a:pt x="1635" y="1749"/>
                      <a:pt x="1635" y="1770"/>
                      <a:pt x="1635" y="1812"/>
                    </a:cubicBezTo>
                    <a:cubicBezTo>
                      <a:pt x="1614" y="1791"/>
                      <a:pt x="1593" y="1791"/>
                      <a:pt x="1551" y="1770"/>
                    </a:cubicBezTo>
                    <a:cubicBezTo>
                      <a:pt x="1504" y="1749"/>
                      <a:pt x="1483" y="1749"/>
                      <a:pt x="1462" y="1749"/>
                    </a:cubicBezTo>
                    <a:cubicBezTo>
                      <a:pt x="1462" y="1749"/>
                      <a:pt x="1441" y="1749"/>
                      <a:pt x="1420" y="1723"/>
                    </a:cubicBezTo>
                    <a:cubicBezTo>
                      <a:pt x="1373" y="1660"/>
                      <a:pt x="1352" y="1660"/>
                      <a:pt x="1331" y="1618"/>
                    </a:cubicBezTo>
                    <a:lnTo>
                      <a:pt x="1331" y="1618"/>
                    </a:lnTo>
                    <a:lnTo>
                      <a:pt x="1352" y="1639"/>
                    </a:lnTo>
                    <a:cubicBezTo>
                      <a:pt x="1373" y="1639"/>
                      <a:pt x="1394" y="1639"/>
                      <a:pt x="1420" y="1618"/>
                    </a:cubicBezTo>
                    <a:cubicBezTo>
                      <a:pt x="1441" y="1592"/>
                      <a:pt x="1441" y="1571"/>
                      <a:pt x="1441" y="1550"/>
                    </a:cubicBezTo>
                    <a:lnTo>
                      <a:pt x="1441" y="1487"/>
                    </a:lnTo>
                    <a:lnTo>
                      <a:pt x="1441" y="1419"/>
                    </a:lnTo>
                    <a:close/>
                    <a:moveTo>
                      <a:pt x="2075" y="1791"/>
                    </a:moveTo>
                    <a:lnTo>
                      <a:pt x="2048" y="1812"/>
                    </a:lnTo>
                    <a:lnTo>
                      <a:pt x="2027" y="1812"/>
                    </a:lnTo>
                    <a:lnTo>
                      <a:pt x="2027" y="1833"/>
                    </a:lnTo>
                    <a:lnTo>
                      <a:pt x="2027" y="1854"/>
                    </a:lnTo>
                    <a:lnTo>
                      <a:pt x="2027" y="1880"/>
                    </a:lnTo>
                    <a:cubicBezTo>
                      <a:pt x="2027" y="1880"/>
                      <a:pt x="2027" y="1901"/>
                      <a:pt x="2048" y="1901"/>
                    </a:cubicBezTo>
                    <a:cubicBezTo>
                      <a:pt x="2048" y="1922"/>
                      <a:pt x="2075" y="1964"/>
                      <a:pt x="2075" y="1985"/>
                    </a:cubicBezTo>
                    <a:cubicBezTo>
                      <a:pt x="2116" y="2032"/>
                      <a:pt x="2137" y="2053"/>
                      <a:pt x="2179" y="2116"/>
                    </a:cubicBezTo>
                    <a:cubicBezTo>
                      <a:pt x="2179" y="2142"/>
                      <a:pt x="2179" y="2142"/>
                      <a:pt x="2205" y="2163"/>
                    </a:cubicBezTo>
                    <a:lnTo>
                      <a:pt x="2289" y="2116"/>
                    </a:lnTo>
                    <a:lnTo>
                      <a:pt x="2289" y="2095"/>
                    </a:lnTo>
                    <a:cubicBezTo>
                      <a:pt x="2268" y="2095"/>
                      <a:pt x="2268" y="2074"/>
                      <a:pt x="2268" y="2074"/>
                    </a:cubicBezTo>
                    <a:cubicBezTo>
                      <a:pt x="2247" y="2032"/>
                      <a:pt x="2226" y="1985"/>
                      <a:pt x="2205" y="1943"/>
                    </a:cubicBezTo>
                    <a:cubicBezTo>
                      <a:pt x="2179" y="1901"/>
                      <a:pt x="2158" y="1854"/>
                      <a:pt x="2137" y="1812"/>
                    </a:cubicBezTo>
                    <a:lnTo>
                      <a:pt x="2116" y="1812"/>
                    </a:lnTo>
                    <a:cubicBezTo>
                      <a:pt x="2116" y="1812"/>
                      <a:pt x="2095" y="1791"/>
                      <a:pt x="2075" y="1791"/>
                    </a:cubicBezTo>
                    <a:close/>
                    <a:moveTo>
                      <a:pt x="1896" y="1377"/>
                    </a:moveTo>
                    <a:cubicBezTo>
                      <a:pt x="2116" y="1681"/>
                      <a:pt x="2289" y="2032"/>
                      <a:pt x="2399" y="2378"/>
                    </a:cubicBezTo>
                    <a:lnTo>
                      <a:pt x="2310" y="2425"/>
                    </a:lnTo>
                    <a:cubicBezTo>
                      <a:pt x="2310" y="2446"/>
                      <a:pt x="2336" y="2446"/>
                      <a:pt x="2336" y="2467"/>
                    </a:cubicBezTo>
                    <a:cubicBezTo>
                      <a:pt x="2357" y="2577"/>
                      <a:pt x="2399" y="2619"/>
                      <a:pt x="2420" y="2687"/>
                    </a:cubicBezTo>
                    <a:cubicBezTo>
                      <a:pt x="2441" y="2729"/>
                      <a:pt x="2467" y="2749"/>
                      <a:pt x="2488" y="2770"/>
                    </a:cubicBezTo>
                    <a:cubicBezTo>
                      <a:pt x="2509" y="2818"/>
                      <a:pt x="2530" y="2839"/>
                      <a:pt x="2530" y="2859"/>
                    </a:cubicBezTo>
                    <a:cubicBezTo>
                      <a:pt x="2530" y="2901"/>
                      <a:pt x="2551" y="3032"/>
                      <a:pt x="2551" y="3163"/>
                    </a:cubicBezTo>
                    <a:lnTo>
                      <a:pt x="2551" y="3493"/>
                    </a:lnTo>
                    <a:cubicBezTo>
                      <a:pt x="2530" y="3582"/>
                      <a:pt x="2509" y="3776"/>
                      <a:pt x="2509" y="3949"/>
                    </a:cubicBezTo>
                    <a:cubicBezTo>
                      <a:pt x="2488" y="4038"/>
                      <a:pt x="2488" y="4127"/>
                      <a:pt x="2467" y="4190"/>
                    </a:cubicBezTo>
                    <a:cubicBezTo>
                      <a:pt x="2467" y="4258"/>
                      <a:pt x="2441" y="4321"/>
                      <a:pt x="2441" y="4342"/>
                    </a:cubicBezTo>
                    <a:cubicBezTo>
                      <a:pt x="2399" y="4410"/>
                      <a:pt x="2357" y="4541"/>
                      <a:pt x="2310" y="4692"/>
                    </a:cubicBezTo>
                    <a:cubicBezTo>
                      <a:pt x="2268" y="4823"/>
                      <a:pt x="2205" y="4975"/>
                      <a:pt x="2179" y="5022"/>
                    </a:cubicBezTo>
                    <a:cubicBezTo>
                      <a:pt x="2116" y="5085"/>
                      <a:pt x="2048" y="5216"/>
                      <a:pt x="1985" y="5326"/>
                    </a:cubicBezTo>
                    <a:cubicBezTo>
                      <a:pt x="1917" y="5436"/>
                      <a:pt x="1855" y="5546"/>
                      <a:pt x="1813" y="5588"/>
                    </a:cubicBezTo>
                    <a:cubicBezTo>
                      <a:pt x="1766" y="5630"/>
                      <a:pt x="1703" y="5698"/>
                      <a:pt x="1656" y="5740"/>
                    </a:cubicBezTo>
                    <a:cubicBezTo>
                      <a:pt x="1614" y="5761"/>
                      <a:pt x="1614" y="5761"/>
                      <a:pt x="1572" y="5782"/>
                    </a:cubicBezTo>
                    <a:cubicBezTo>
                      <a:pt x="1593" y="5761"/>
                      <a:pt x="1614" y="5719"/>
                      <a:pt x="1635" y="5677"/>
                    </a:cubicBezTo>
                    <a:cubicBezTo>
                      <a:pt x="1635" y="5588"/>
                      <a:pt x="1635" y="5588"/>
                      <a:pt x="1656" y="5499"/>
                    </a:cubicBezTo>
                    <a:cubicBezTo>
                      <a:pt x="1682" y="5436"/>
                      <a:pt x="1703" y="5368"/>
                      <a:pt x="1703" y="5258"/>
                    </a:cubicBezTo>
                    <a:lnTo>
                      <a:pt x="1703" y="5174"/>
                    </a:lnTo>
                    <a:cubicBezTo>
                      <a:pt x="1724" y="5153"/>
                      <a:pt x="1724" y="5106"/>
                      <a:pt x="1724" y="5064"/>
                    </a:cubicBezTo>
                    <a:cubicBezTo>
                      <a:pt x="1724" y="5022"/>
                      <a:pt x="1724" y="4996"/>
                      <a:pt x="1745" y="4975"/>
                    </a:cubicBezTo>
                    <a:cubicBezTo>
                      <a:pt x="1745" y="4933"/>
                      <a:pt x="1766" y="4891"/>
                      <a:pt x="1786" y="4823"/>
                    </a:cubicBezTo>
                    <a:cubicBezTo>
                      <a:pt x="1786" y="4760"/>
                      <a:pt x="1813" y="4760"/>
                      <a:pt x="1813" y="4734"/>
                    </a:cubicBezTo>
                    <a:cubicBezTo>
                      <a:pt x="1813" y="4734"/>
                      <a:pt x="1813" y="4713"/>
                      <a:pt x="1834" y="4671"/>
                    </a:cubicBezTo>
                    <a:cubicBezTo>
                      <a:pt x="1834" y="4582"/>
                      <a:pt x="1855" y="4561"/>
                      <a:pt x="1855" y="4472"/>
                    </a:cubicBezTo>
                    <a:cubicBezTo>
                      <a:pt x="1855" y="4410"/>
                      <a:pt x="1876" y="4342"/>
                      <a:pt x="1855" y="4258"/>
                    </a:cubicBezTo>
                    <a:cubicBezTo>
                      <a:pt x="1813" y="4148"/>
                      <a:pt x="1786" y="4127"/>
                      <a:pt x="1786" y="4059"/>
                    </a:cubicBezTo>
                    <a:cubicBezTo>
                      <a:pt x="1766" y="4059"/>
                      <a:pt x="1786" y="4017"/>
                      <a:pt x="1786" y="3975"/>
                    </a:cubicBezTo>
                    <a:cubicBezTo>
                      <a:pt x="1786" y="3928"/>
                      <a:pt x="1813" y="3886"/>
                      <a:pt x="1813" y="3844"/>
                    </a:cubicBezTo>
                    <a:cubicBezTo>
                      <a:pt x="1834" y="3776"/>
                      <a:pt x="1834" y="3734"/>
                      <a:pt x="1813" y="3713"/>
                    </a:cubicBezTo>
                    <a:cubicBezTo>
                      <a:pt x="1786" y="3666"/>
                      <a:pt x="1745" y="3645"/>
                      <a:pt x="1703" y="3624"/>
                    </a:cubicBezTo>
                    <a:lnTo>
                      <a:pt x="1635" y="3624"/>
                    </a:lnTo>
                    <a:cubicBezTo>
                      <a:pt x="1614" y="3645"/>
                      <a:pt x="1593" y="3645"/>
                      <a:pt x="1593" y="3666"/>
                    </a:cubicBezTo>
                    <a:lnTo>
                      <a:pt x="1572" y="3666"/>
                    </a:lnTo>
                    <a:cubicBezTo>
                      <a:pt x="1572" y="3666"/>
                      <a:pt x="1572" y="3624"/>
                      <a:pt x="1551" y="3603"/>
                    </a:cubicBezTo>
                    <a:cubicBezTo>
                      <a:pt x="1504" y="3582"/>
                      <a:pt x="1483" y="3556"/>
                      <a:pt x="1441" y="3556"/>
                    </a:cubicBezTo>
                    <a:cubicBezTo>
                      <a:pt x="1394" y="3582"/>
                      <a:pt x="1373" y="3603"/>
                      <a:pt x="1352" y="3624"/>
                    </a:cubicBezTo>
                    <a:cubicBezTo>
                      <a:pt x="1331" y="3645"/>
                      <a:pt x="1331" y="3645"/>
                      <a:pt x="1310" y="3666"/>
                    </a:cubicBezTo>
                    <a:cubicBezTo>
                      <a:pt x="1310" y="3666"/>
                      <a:pt x="1289" y="3666"/>
                      <a:pt x="1221" y="3687"/>
                    </a:cubicBezTo>
                    <a:cubicBezTo>
                      <a:pt x="1111" y="3713"/>
                      <a:pt x="1158" y="3687"/>
                      <a:pt x="1069" y="3734"/>
                    </a:cubicBezTo>
                    <a:cubicBezTo>
                      <a:pt x="1014" y="3744"/>
                      <a:pt x="992" y="3744"/>
                      <a:pt x="975" y="3744"/>
                    </a:cubicBezTo>
                    <a:cubicBezTo>
                      <a:pt x="959" y="3744"/>
                      <a:pt x="949" y="3744"/>
                      <a:pt x="917" y="3755"/>
                    </a:cubicBezTo>
                    <a:lnTo>
                      <a:pt x="870" y="3755"/>
                    </a:lnTo>
                    <a:cubicBezTo>
                      <a:pt x="870" y="3755"/>
                      <a:pt x="849" y="3734"/>
                      <a:pt x="807" y="3713"/>
                    </a:cubicBezTo>
                    <a:cubicBezTo>
                      <a:pt x="765" y="3713"/>
                      <a:pt x="718" y="3666"/>
                      <a:pt x="655" y="3624"/>
                    </a:cubicBezTo>
                    <a:cubicBezTo>
                      <a:pt x="587" y="3582"/>
                      <a:pt x="566" y="3514"/>
                      <a:pt x="503" y="3451"/>
                    </a:cubicBezTo>
                    <a:cubicBezTo>
                      <a:pt x="435" y="3404"/>
                      <a:pt x="373" y="3341"/>
                      <a:pt x="304" y="3273"/>
                    </a:cubicBezTo>
                    <a:cubicBezTo>
                      <a:pt x="304" y="3252"/>
                      <a:pt x="283" y="3231"/>
                      <a:pt x="283" y="3231"/>
                    </a:cubicBezTo>
                    <a:cubicBezTo>
                      <a:pt x="283" y="3231"/>
                      <a:pt x="304" y="3189"/>
                      <a:pt x="304" y="3142"/>
                    </a:cubicBezTo>
                    <a:cubicBezTo>
                      <a:pt x="304" y="3079"/>
                      <a:pt x="304" y="3079"/>
                      <a:pt x="325" y="3079"/>
                    </a:cubicBezTo>
                    <a:lnTo>
                      <a:pt x="325" y="2990"/>
                    </a:lnTo>
                    <a:lnTo>
                      <a:pt x="325" y="2797"/>
                    </a:lnTo>
                    <a:cubicBezTo>
                      <a:pt x="304" y="2729"/>
                      <a:pt x="304" y="2666"/>
                      <a:pt x="304" y="2619"/>
                    </a:cubicBezTo>
                    <a:cubicBezTo>
                      <a:pt x="304" y="2535"/>
                      <a:pt x="325" y="2488"/>
                      <a:pt x="373" y="2425"/>
                    </a:cubicBezTo>
                    <a:cubicBezTo>
                      <a:pt x="414" y="2336"/>
                      <a:pt x="456" y="2247"/>
                      <a:pt x="477" y="2184"/>
                    </a:cubicBezTo>
                    <a:cubicBezTo>
                      <a:pt x="503" y="2142"/>
                      <a:pt x="524" y="2116"/>
                      <a:pt x="524" y="2095"/>
                    </a:cubicBezTo>
                    <a:cubicBezTo>
                      <a:pt x="524" y="2074"/>
                      <a:pt x="524" y="2032"/>
                      <a:pt x="503" y="2011"/>
                    </a:cubicBezTo>
                    <a:cubicBezTo>
                      <a:pt x="503" y="1964"/>
                      <a:pt x="503" y="1985"/>
                      <a:pt x="524" y="1964"/>
                    </a:cubicBezTo>
                    <a:lnTo>
                      <a:pt x="524" y="1943"/>
                    </a:lnTo>
                    <a:cubicBezTo>
                      <a:pt x="545" y="1943"/>
                      <a:pt x="566" y="1922"/>
                      <a:pt x="587" y="1901"/>
                    </a:cubicBezTo>
                    <a:cubicBezTo>
                      <a:pt x="608" y="1854"/>
                      <a:pt x="634" y="1812"/>
                      <a:pt x="634" y="1791"/>
                    </a:cubicBezTo>
                    <a:lnTo>
                      <a:pt x="676" y="1791"/>
                    </a:lnTo>
                    <a:cubicBezTo>
                      <a:pt x="690" y="1798"/>
                      <a:pt x="702" y="1800"/>
                      <a:pt x="712" y="1800"/>
                    </a:cubicBezTo>
                    <a:cubicBezTo>
                      <a:pt x="733" y="1800"/>
                      <a:pt x="748" y="1791"/>
                      <a:pt x="765" y="1791"/>
                    </a:cubicBezTo>
                    <a:cubicBezTo>
                      <a:pt x="807" y="1770"/>
                      <a:pt x="828" y="1770"/>
                      <a:pt x="849" y="1749"/>
                    </a:cubicBezTo>
                    <a:cubicBezTo>
                      <a:pt x="870" y="1749"/>
                      <a:pt x="896" y="1723"/>
                      <a:pt x="938" y="1702"/>
                    </a:cubicBezTo>
                    <a:cubicBezTo>
                      <a:pt x="980" y="1702"/>
                      <a:pt x="1027" y="1681"/>
                      <a:pt x="1048" y="1660"/>
                    </a:cubicBezTo>
                    <a:cubicBezTo>
                      <a:pt x="1069" y="1639"/>
                      <a:pt x="1132" y="1618"/>
                      <a:pt x="1200" y="1618"/>
                    </a:cubicBezTo>
                    <a:cubicBezTo>
                      <a:pt x="1200" y="1639"/>
                      <a:pt x="1221" y="1660"/>
                      <a:pt x="1242" y="1681"/>
                    </a:cubicBezTo>
                    <a:cubicBezTo>
                      <a:pt x="1263" y="1723"/>
                      <a:pt x="1289" y="1749"/>
                      <a:pt x="1352" y="1791"/>
                    </a:cubicBezTo>
                    <a:cubicBezTo>
                      <a:pt x="1373" y="1833"/>
                      <a:pt x="1420" y="1833"/>
                      <a:pt x="1441" y="1854"/>
                    </a:cubicBezTo>
                    <a:cubicBezTo>
                      <a:pt x="1462" y="1854"/>
                      <a:pt x="1483" y="1854"/>
                      <a:pt x="1504" y="1880"/>
                    </a:cubicBezTo>
                    <a:cubicBezTo>
                      <a:pt x="1572" y="1880"/>
                      <a:pt x="1572" y="1880"/>
                      <a:pt x="1593" y="1901"/>
                    </a:cubicBezTo>
                    <a:cubicBezTo>
                      <a:pt x="1622" y="1916"/>
                      <a:pt x="1655" y="1931"/>
                      <a:pt x="1686" y="1931"/>
                    </a:cubicBezTo>
                    <a:cubicBezTo>
                      <a:pt x="1699" y="1931"/>
                      <a:pt x="1711" y="1928"/>
                      <a:pt x="1724" y="1922"/>
                    </a:cubicBezTo>
                    <a:cubicBezTo>
                      <a:pt x="1745" y="1901"/>
                      <a:pt x="1745" y="1880"/>
                      <a:pt x="1745" y="1854"/>
                    </a:cubicBezTo>
                    <a:lnTo>
                      <a:pt x="1745" y="1791"/>
                    </a:lnTo>
                    <a:cubicBezTo>
                      <a:pt x="1724" y="1770"/>
                      <a:pt x="1745" y="1770"/>
                      <a:pt x="1745" y="1770"/>
                    </a:cubicBezTo>
                    <a:cubicBezTo>
                      <a:pt x="1766" y="1770"/>
                      <a:pt x="1834" y="1791"/>
                      <a:pt x="1855" y="1812"/>
                    </a:cubicBezTo>
                    <a:cubicBezTo>
                      <a:pt x="1876" y="1833"/>
                      <a:pt x="1896" y="1833"/>
                      <a:pt x="1944" y="1833"/>
                    </a:cubicBezTo>
                    <a:cubicBezTo>
                      <a:pt x="1965" y="1833"/>
                      <a:pt x="1985" y="1812"/>
                      <a:pt x="1985" y="1770"/>
                    </a:cubicBezTo>
                    <a:lnTo>
                      <a:pt x="1985" y="1749"/>
                    </a:lnTo>
                    <a:lnTo>
                      <a:pt x="2006" y="1749"/>
                    </a:lnTo>
                    <a:lnTo>
                      <a:pt x="2027" y="1723"/>
                    </a:lnTo>
                    <a:cubicBezTo>
                      <a:pt x="2048" y="1702"/>
                      <a:pt x="2048" y="1681"/>
                      <a:pt x="2048" y="1660"/>
                    </a:cubicBezTo>
                    <a:cubicBezTo>
                      <a:pt x="2048" y="1618"/>
                      <a:pt x="2006" y="1592"/>
                      <a:pt x="1985" y="1571"/>
                    </a:cubicBezTo>
                    <a:cubicBezTo>
                      <a:pt x="1965" y="1571"/>
                      <a:pt x="1965" y="1550"/>
                      <a:pt x="1965" y="1550"/>
                    </a:cubicBezTo>
                    <a:cubicBezTo>
                      <a:pt x="1944" y="1529"/>
                      <a:pt x="1944" y="1508"/>
                      <a:pt x="1917" y="1461"/>
                    </a:cubicBezTo>
                    <a:cubicBezTo>
                      <a:pt x="1917" y="1440"/>
                      <a:pt x="1917" y="1419"/>
                      <a:pt x="1896" y="1398"/>
                    </a:cubicBezTo>
                    <a:lnTo>
                      <a:pt x="1896" y="1377"/>
                    </a:lnTo>
                    <a:close/>
                    <a:moveTo>
                      <a:pt x="346" y="0"/>
                    </a:moveTo>
                    <a:lnTo>
                      <a:pt x="346" y="21"/>
                    </a:lnTo>
                    <a:lnTo>
                      <a:pt x="132" y="21"/>
                    </a:lnTo>
                    <a:cubicBezTo>
                      <a:pt x="119" y="16"/>
                      <a:pt x="107" y="13"/>
                      <a:pt x="96" y="13"/>
                    </a:cubicBezTo>
                    <a:cubicBezTo>
                      <a:pt x="64" y="13"/>
                      <a:pt x="37" y="33"/>
                      <a:pt x="22" y="68"/>
                    </a:cubicBezTo>
                    <a:cubicBezTo>
                      <a:pt x="1" y="68"/>
                      <a:pt x="1" y="110"/>
                      <a:pt x="1" y="131"/>
                    </a:cubicBezTo>
                    <a:cubicBezTo>
                      <a:pt x="1" y="152"/>
                      <a:pt x="22" y="178"/>
                      <a:pt x="22" y="199"/>
                    </a:cubicBezTo>
                    <a:cubicBezTo>
                      <a:pt x="64" y="220"/>
                      <a:pt x="84" y="241"/>
                      <a:pt x="84" y="241"/>
                    </a:cubicBezTo>
                    <a:lnTo>
                      <a:pt x="84" y="262"/>
                    </a:lnTo>
                    <a:cubicBezTo>
                      <a:pt x="84" y="272"/>
                      <a:pt x="79" y="272"/>
                      <a:pt x="74" y="272"/>
                    </a:cubicBezTo>
                    <a:cubicBezTo>
                      <a:pt x="69" y="272"/>
                      <a:pt x="64" y="272"/>
                      <a:pt x="64" y="283"/>
                    </a:cubicBezTo>
                    <a:cubicBezTo>
                      <a:pt x="64" y="309"/>
                      <a:pt x="43" y="309"/>
                      <a:pt x="43" y="330"/>
                    </a:cubicBezTo>
                    <a:cubicBezTo>
                      <a:pt x="43" y="330"/>
                      <a:pt x="43" y="351"/>
                      <a:pt x="64" y="372"/>
                    </a:cubicBezTo>
                    <a:cubicBezTo>
                      <a:pt x="64" y="393"/>
                      <a:pt x="84" y="393"/>
                      <a:pt x="111" y="393"/>
                    </a:cubicBezTo>
                    <a:cubicBezTo>
                      <a:pt x="153" y="440"/>
                      <a:pt x="153" y="461"/>
                      <a:pt x="215" y="503"/>
                    </a:cubicBezTo>
                    <a:cubicBezTo>
                      <a:pt x="242" y="524"/>
                      <a:pt x="263" y="524"/>
                      <a:pt x="283" y="545"/>
                    </a:cubicBezTo>
                    <a:cubicBezTo>
                      <a:pt x="283" y="571"/>
                      <a:pt x="304" y="571"/>
                      <a:pt x="325" y="571"/>
                    </a:cubicBezTo>
                    <a:cubicBezTo>
                      <a:pt x="346" y="571"/>
                      <a:pt x="373" y="571"/>
                      <a:pt x="373" y="545"/>
                    </a:cubicBezTo>
                    <a:lnTo>
                      <a:pt x="393" y="571"/>
                    </a:lnTo>
                    <a:lnTo>
                      <a:pt x="393" y="613"/>
                    </a:lnTo>
                    <a:cubicBezTo>
                      <a:pt x="414" y="634"/>
                      <a:pt x="414" y="655"/>
                      <a:pt x="456" y="676"/>
                    </a:cubicBezTo>
                    <a:cubicBezTo>
                      <a:pt x="477" y="676"/>
                      <a:pt x="477" y="676"/>
                      <a:pt x="477" y="702"/>
                    </a:cubicBezTo>
                    <a:lnTo>
                      <a:pt x="477" y="723"/>
                    </a:lnTo>
                    <a:cubicBezTo>
                      <a:pt x="456" y="786"/>
                      <a:pt x="456" y="807"/>
                      <a:pt x="456" y="833"/>
                    </a:cubicBezTo>
                    <a:lnTo>
                      <a:pt x="456" y="854"/>
                    </a:lnTo>
                    <a:lnTo>
                      <a:pt x="435" y="854"/>
                    </a:lnTo>
                    <a:cubicBezTo>
                      <a:pt x="435" y="875"/>
                      <a:pt x="414" y="875"/>
                      <a:pt x="414" y="896"/>
                    </a:cubicBezTo>
                    <a:lnTo>
                      <a:pt x="414" y="917"/>
                    </a:lnTo>
                    <a:lnTo>
                      <a:pt x="373" y="917"/>
                    </a:lnTo>
                    <a:cubicBezTo>
                      <a:pt x="373" y="938"/>
                      <a:pt x="346" y="938"/>
                      <a:pt x="304" y="964"/>
                    </a:cubicBezTo>
                    <a:cubicBezTo>
                      <a:pt x="304" y="964"/>
                      <a:pt x="304" y="985"/>
                      <a:pt x="283" y="985"/>
                    </a:cubicBezTo>
                    <a:cubicBezTo>
                      <a:pt x="283" y="1006"/>
                      <a:pt x="263" y="1027"/>
                      <a:pt x="263" y="1047"/>
                    </a:cubicBezTo>
                    <a:cubicBezTo>
                      <a:pt x="283" y="1068"/>
                      <a:pt x="304" y="1095"/>
                      <a:pt x="304" y="1095"/>
                    </a:cubicBezTo>
                    <a:cubicBezTo>
                      <a:pt x="325" y="1116"/>
                      <a:pt x="346" y="1116"/>
                      <a:pt x="373" y="1116"/>
                    </a:cubicBezTo>
                    <a:cubicBezTo>
                      <a:pt x="393" y="1137"/>
                      <a:pt x="414" y="1137"/>
                      <a:pt x="435" y="1137"/>
                    </a:cubicBezTo>
                    <a:cubicBezTo>
                      <a:pt x="456" y="1178"/>
                      <a:pt x="456" y="1178"/>
                      <a:pt x="477" y="1226"/>
                    </a:cubicBezTo>
                    <a:lnTo>
                      <a:pt x="503" y="1246"/>
                    </a:lnTo>
                    <a:lnTo>
                      <a:pt x="414" y="1246"/>
                    </a:lnTo>
                    <a:cubicBezTo>
                      <a:pt x="393" y="1226"/>
                      <a:pt x="393" y="1226"/>
                      <a:pt x="373" y="1226"/>
                    </a:cubicBezTo>
                    <a:cubicBezTo>
                      <a:pt x="346" y="1226"/>
                      <a:pt x="325" y="1246"/>
                      <a:pt x="304" y="1246"/>
                    </a:cubicBezTo>
                    <a:cubicBezTo>
                      <a:pt x="283" y="1267"/>
                      <a:pt x="263" y="1267"/>
                      <a:pt x="242" y="1309"/>
                    </a:cubicBezTo>
                    <a:cubicBezTo>
                      <a:pt x="242" y="1309"/>
                      <a:pt x="215" y="1356"/>
                      <a:pt x="242" y="1377"/>
                    </a:cubicBezTo>
                    <a:cubicBezTo>
                      <a:pt x="242" y="1398"/>
                      <a:pt x="242" y="1398"/>
                      <a:pt x="263" y="1419"/>
                    </a:cubicBezTo>
                    <a:cubicBezTo>
                      <a:pt x="283" y="1440"/>
                      <a:pt x="304" y="1461"/>
                      <a:pt x="304" y="1461"/>
                    </a:cubicBezTo>
                    <a:lnTo>
                      <a:pt x="304" y="1508"/>
                    </a:lnTo>
                    <a:lnTo>
                      <a:pt x="283" y="1529"/>
                    </a:lnTo>
                    <a:cubicBezTo>
                      <a:pt x="283" y="1550"/>
                      <a:pt x="263" y="1550"/>
                      <a:pt x="242" y="1571"/>
                    </a:cubicBezTo>
                    <a:lnTo>
                      <a:pt x="242" y="1592"/>
                    </a:lnTo>
                    <a:cubicBezTo>
                      <a:pt x="215" y="1592"/>
                      <a:pt x="215" y="1618"/>
                      <a:pt x="215" y="1639"/>
                    </a:cubicBezTo>
                    <a:cubicBezTo>
                      <a:pt x="242" y="1660"/>
                      <a:pt x="242" y="1660"/>
                      <a:pt x="263" y="1681"/>
                    </a:cubicBezTo>
                    <a:cubicBezTo>
                      <a:pt x="283" y="1702"/>
                      <a:pt x="304" y="1702"/>
                      <a:pt x="325" y="1702"/>
                    </a:cubicBezTo>
                    <a:cubicBezTo>
                      <a:pt x="346" y="1723"/>
                      <a:pt x="373" y="1723"/>
                      <a:pt x="393" y="1723"/>
                    </a:cubicBezTo>
                    <a:cubicBezTo>
                      <a:pt x="435" y="1749"/>
                      <a:pt x="477" y="1770"/>
                      <a:pt x="524" y="1770"/>
                    </a:cubicBezTo>
                    <a:lnTo>
                      <a:pt x="524" y="1791"/>
                    </a:lnTo>
                    <a:cubicBezTo>
                      <a:pt x="524" y="1812"/>
                      <a:pt x="524" y="1812"/>
                      <a:pt x="503" y="1833"/>
                    </a:cubicBezTo>
                    <a:cubicBezTo>
                      <a:pt x="503" y="1854"/>
                      <a:pt x="503" y="1854"/>
                      <a:pt x="477" y="1854"/>
                    </a:cubicBezTo>
                    <a:cubicBezTo>
                      <a:pt x="477" y="1854"/>
                      <a:pt x="456" y="1854"/>
                      <a:pt x="456" y="1880"/>
                    </a:cubicBezTo>
                    <a:cubicBezTo>
                      <a:pt x="435" y="1880"/>
                      <a:pt x="414" y="1901"/>
                      <a:pt x="414" y="1922"/>
                    </a:cubicBezTo>
                    <a:cubicBezTo>
                      <a:pt x="414" y="1943"/>
                      <a:pt x="393" y="1985"/>
                      <a:pt x="414" y="2032"/>
                    </a:cubicBezTo>
                    <a:lnTo>
                      <a:pt x="414" y="2074"/>
                    </a:lnTo>
                    <a:cubicBezTo>
                      <a:pt x="414" y="2095"/>
                      <a:pt x="414" y="2095"/>
                      <a:pt x="393" y="2142"/>
                    </a:cubicBezTo>
                    <a:cubicBezTo>
                      <a:pt x="346" y="2205"/>
                      <a:pt x="304" y="2294"/>
                      <a:pt x="283" y="2378"/>
                    </a:cubicBezTo>
                    <a:cubicBezTo>
                      <a:pt x="242" y="2446"/>
                      <a:pt x="215" y="2509"/>
                      <a:pt x="194" y="2619"/>
                    </a:cubicBezTo>
                    <a:cubicBezTo>
                      <a:pt x="194" y="2687"/>
                      <a:pt x="194" y="2749"/>
                      <a:pt x="215" y="2818"/>
                    </a:cubicBezTo>
                    <a:lnTo>
                      <a:pt x="215" y="2990"/>
                    </a:lnTo>
                    <a:lnTo>
                      <a:pt x="215" y="3032"/>
                    </a:lnTo>
                    <a:cubicBezTo>
                      <a:pt x="215" y="3058"/>
                      <a:pt x="194" y="3079"/>
                      <a:pt x="194" y="3121"/>
                    </a:cubicBezTo>
                    <a:cubicBezTo>
                      <a:pt x="194" y="3163"/>
                      <a:pt x="194" y="3189"/>
                      <a:pt x="174" y="3210"/>
                    </a:cubicBezTo>
                    <a:cubicBezTo>
                      <a:pt x="174" y="3231"/>
                      <a:pt x="174" y="3252"/>
                      <a:pt x="194" y="3273"/>
                    </a:cubicBezTo>
                    <a:cubicBezTo>
                      <a:pt x="194" y="3294"/>
                      <a:pt x="215" y="3320"/>
                      <a:pt x="215" y="3341"/>
                    </a:cubicBezTo>
                    <a:lnTo>
                      <a:pt x="414" y="3535"/>
                    </a:lnTo>
                    <a:cubicBezTo>
                      <a:pt x="477" y="3582"/>
                      <a:pt x="524" y="3645"/>
                      <a:pt x="587" y="3713"/>
                    </a:cubicBezTo>
                    <a:cubicBezTo>
                      <a:pt x="655" y="3755"/>
                      <a:pt x="718" y="3797"/>
                      <a:pt x="786" y="3818"/>
                    </a:cubicBezTo>
                    <a:cubicBezTo>
                      <a:pt x="807" y="3818"/>
                      <a:pt x="807" y="3844"/>
                      <a:pt x="828" y="3844"/>
                    </a:cubicBezTo>
                    <a:cubicBezTo>
                      <a:pt x="849" y="3865"/>
                      <a:pt x="896" y="3865"/>
                      <a:pt x="938" y="3865"/>
                    </a:cubicBezTo>
                    <a:cubicBezTo>
                      <a:pt x="980" y="3844"/>
                      <a:pt x="980" y="3865"/>
                      <a:pt x="1090" y="3818"/>
                    </a:cubicBezTo>
                    <a:cubicBezTo>
                      <a:pt x="1179" y="3797"/>
                      <a:pt x="1158" y="3818"/>
                      <a:pt x="1242" y="3776"/>
                    </a:cubicBezTo>
                    <a:cubicBezTo>
                      <a:pt x="1310" y="3776"/>
                      <a:pt x="1331" y="3776"/>
                      <a:pt x="1352" y="3755"/>
                    </a:cubicBezTo>
                    <a:cubicBezTo>
                      <a:pt x="1373" y="3734"/>
                      <a:pt x="1394" y="3734"/>
                      <a:pt x="1420" y="3687"/>
                    </a:cubicBezTo>
                    <a:cubicBezTo>
                      <a:pt x="1441" y="3666"/>
                      <a:pt x="1462" y="3666"/>
                      <a:pt x="1462" y="3666"/>
                    </a:cubicBezTo>
                    <a:cubicBezTo>
                      <a:pt x="1483" y="3687"/>
                      <a:pt x="1483" y="3687"/>
                      <a:pt x="1483" y="3713"/>
                    </a:cubicBezTo>
                    <a:cubicBezTo>
                      <a:pt x="1483" y="3734"/>
                      <a:pt x="1504" y="3755"/>
                      <a:pt x="1525" y="3755"/>
                    </a:cubicBezTo>
                    <a:cubicBezTo>
                      <a:pt x="1551" y="3776"/>
                      <a:pt x="1572" y="3776"/>
                      <a:pt x="1593" y="3776"/>
                    </a:cubicBezTo>
                    <a:cubicBezTo>
                      <a:pt x="1614" y="3776"/>
                      <a:pt x="1635" y="3776"/>
                      <a:pt x="1656" y="3755"/>
                    </a:cubicBezTo>
                    <a:cubicBezTo>
                      <a:pt x="1656" y="3755"/>
                      <a:pt x="1656" y="3734"/>
                      <a:pt x="1682" y="3734"/>
                    </a:cubicBezTo>
                    <a:cubicBezTo>
                      <a:pt x="1703" y="3734"/>
                      <a:pt x="1724" y="3755"/>
                      <a:pt x="1724" y="3755"/>
                    </a:cubicBezTo>
                    <a:lnTo>
                      <a:pt x="1724" y="3818"/>
                    </a:lnTo>
                    <a:cubicBezTo>
                      <a:pt x="1703" y="3865"/>
                      <a:pt x="1703" y="3907"/>
                      <a:pt x="1682" y="3949"/>
                    </a:cubicBezTo>
                    <a:cubicBezTo>
                      <a:pt x="1682" y="3996"/>
                      <a:pt x="1656" y="4038"/>
                      <a:pt x="1682" y="4106"/>
                    </a:cubicBezTo>
                    <a:cubicBezTo>
                      <a:pt x="1703" y="4169"/>
                      <a:pt x="1724" y="4190"/>
                      <a:pt x="1745" y="4279"/>
                    </a:cubicBezTo>
                    <a:cubicBezTo>
                      <a:pt x="1766" y="4368"/>
                      <a:pt x="1745" y="4389"/>
                      <a:pt x="1745" y="4472"/>
                    </a:cubicBezTo>
                    <a:cubicBezTo>
                      <a:pt x="1745" y="4541"/>
                      <a:pt x="1724" y="4561"/>
                      <a:pt x="1724" y="4650"/>
                    </a:cubicBezTo>
                    <a:cubicBezTo>
                      <a:pt x="1724" y="4692"/>
                      <a:pt x="1724" y="4671"/>
                      <a:pt x="1703" y="4692"/>
                    </a:cubicBezTo>
                    <a:cubicBezTo>
                      <a:pt x="1703" y="4713"/>
                      <a:pt x="1703" y="4734"/>
                      <a:pt x="1682" y="4802"/>
                    </a:cubicBezTo>
                    <a:cubicBezTo>
                      <a:pt x="1656" y="4865"/>
                      <a:pt x="1656" y="4891"/>
                      <a:pt x="1635" y="4933"/>
                    </a:cubicBezTo>
                    <a:cubicBezTo>
                      <a:pt x="1635" y="4954"/>
                      <a:pt x="1614" y="4996"/>
                      <a:pt x="1614" y="5064"/>
                    </a:cubicBezTo>
                    <a:lnTo>
                      <a:pt x="1614" y="5153"/>
                    </a:lnTo>
                    <a:cubicBezTo>
                      <a:pt x="1593" y="5174"/>
                      <a:pt x="1593" y="5216"/>
                      <a:pt x="1593" y="5258"/>
                    </a:cubicBezTo>
                    <a:cubicBezTo>
                      <a:pt x="1614" y="5368"/>
                      <a:pt x="1593" y="5389"/>
                      <a:pt x="1551" y="5478"/>
                    </a:cubicBezTo>
                    <a:cubicBezTo>
                      <a:pt x="1525" y="5567"/>
                      <a:pt x="1525" y="5588"/>
                      <a:pt x="1525" y="5651"/>
                    </a:cubicBezTo>
                    <a:cubicBezTo>
                      <a:pt x="1504" y="5719"/>
                      <a:pt x="1504" y="5719"/>
                      <a:pt x="1483" y="5761"/>
                    </a:cubicBezTo>
                    <a:cubicBezTo>
                      <a:pt x="1462" y="5782"/>
                      <a:pt x="1441" y="5808"/>
                      <a:pt x="1441" y="5850"/>
                    </a:cubicBezTo>
                    <a:cubicBezTo>
                      <a:pt x="1441" y="5871"/>
                      <a:pt x="1441" y="5892"/>
                      <a:pt x="1483" y="5913"/>
                    </a:cubicBezTo>
                    <a:cubicBezTo>
                      <a:pt x="1493" y="5926"/>
                      <a:pt x="1504" y="5932"/>
                      <a:pt x="1515" y="5932"/>
                    </a:cubicBezTo>
                    <a:cubicBezTo>
                      <a:pt x="1526" y="5932"/>
                      <a:pt x="1538" y="5926"/>
                      <a:pt x="1551" y="5913"/>
                    </a:cubicBezTo>
                    <a:cubicBezTo>
                      <a:pt x="1614" y="5913"/>
                      <a:pt x="1656" y="5871"/>
                      <a:pt x="1724" y="5829"/>
                    </a:cubicBezTo>
                    <a:cubicBezTo>
                      <a:pt x="1786" y="5761"/>
                      <a:pt x="1855" y="5698"/>
                      <a:pt x="1896" y="5651"/>
                    </a:cubicBezTo>
                    <a:cubicBezTo>
                      <a:pt x="1944" y="5588"/>
                      <a:pt x="2006" y="5478"/>
                      <a:pt x="2075" y="5368"/>
                    </a:cubicBezTo>
                    <a:cubicBezTo>
                      <a:pt x="2137" y="5258"/>
                      <a:pt x="2205" y="5153"/>
                      <a:pt x="2247" y="5085"/>
                    </a:cubicBezTo>
                    <a:cubicBezTo>
                      <a:pt x="2310" y="4996"/>
                      <a:pt x="2357" y="4865"/>
                      <a:pt x="2420" y="4713"/>
                    </a:cubicBezTo>
                    <a:cubicBezTo>
                      <a:pt x="2467" y="4582"/>
                      <a:pt x="2509" y="4451"/>
                      <a:pt x="2530" y="4389"/>
                    </a:cubicBezTo>
                    <a:cubicBezTo>
                      <a:pt x="2551" y="4342"/>
                      <a:pt x="2551" y="4279"/>
                      <a:pt x="2572" y="4211"/>
                    </a:cubicBezTo>
                    <a:cubicBezTo>
                      <a:pt x="2572" y="4127"/>
                      <a:pt x="2598" y="4038"/>
                      <a:pt x="2598" y="3949"/>
                    </a:cubicBezTo>
                    <a:cubicBezTo>
                      <a:pt x="2619" y="3776"/>
                      <a:pt x="2640" y="3603"/>
                      <a:pt x="2661" y="3514"/>
                    </a:cubicBezTo>
                    <a:lnTo>
                      <a:pt x="2661" y="3142"/>
                    </a:lnTo>
                    <a:cubicBezTo>
                      <a:pt x="2640" y="3011"/>
                      <a:pt x="2640" y="2901"/>
                      <a:pt x="2640" y="2839"/>
                    </a:cubicBezTo>
                    <a:cubicBezTo>
                      <a:pt x="2619" y="2797"/>
                      <a:pt x="2598" y="2749"/>
                      <a:pt x="2572" y="2708"/>
                    </a:cubicBezTo>
                    <a:cubicBezTo>
                      <a:pt x="2551" y="2687"/>
                      <a:pt x="2530" y="2666"/>
                      <a:pt x="2530" y="2666"/>
                    </a:cubicBezTo>
                    <a:lnTo>
                      <a:pt x="2598" y="2619"/>
                    </a:lnTo>
                    <a:cubicBezTo>
                      <a:pt x="2336" y="1440"/>
                      <a:pt x="1525" y="482"/>
                      <a:pt x="414" y="0"/>
                    </a:cubicBezTo>
                    <a:lnTo>
                      <a:pt x="393" y="47"/>
                    </a:lnTo>
                    <a:lnTo>
                      <a:pt x="373" y="0"/>
                    </a:lnTo>
                    <a:lnTo>
                      <a:pt x="373" y="47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1" name="Google Shape;2631;p58"/>
            <p:cNvGrpSpPr/>
            <p:nvPr/>
          </p:nvGrpSpPr>
          <p:grpSpPr>
            <a:xfrm>
              <a:off x="7357272" y="2467844"/>
              <a:ext cx="948658" cy="1725618"/>
              <a:chOff x="3427051" y="2433574"/>
              <a:chExt cx="1345423" cy="2447337"/>
            </a:xfrm>
          </p:grpSpPr>
          <p:sp>
            <p:nvSpPr>
              <p:cNvPr id="2632" name="Google Shape;2632;p58"/>
              <p:cNvSpPr/>
              <p:nvPr/>
            </p:nvSpPr>
            <p:spPr>
              <a:xfrm>
                <a:off x="3435910" y="2972651"/>
                <a:ext cx="1249861" cy="1501511"/>
              </a:xfrm>
              <a:custGeom>
                <a:avLst/>
                <a:gdLst/>
                <a:ahLst/>
                <a:cxnLst/>
                <a:rect l="l" t="t" r="r" b="b"/>
                <a:pathLst>
                  <a:path w="6631" h="7966" extrusionOk="0">
                    <a:moveTo>
                      <a:pt x="173" y="0"/>
                    </a:moveTo>
                    <a:cubicBezTo>
                      <a:pt x="63" y="0"/>
                      <a:pt x="0" y="84"/>
                      <a:pt x="0" y="173"/>
                    </a:cubicBezTo>
                    <a:lnTo>
                      <a:pt x="0" y="7787"/>
                    </a:lnTo>
                    <a:cubicBezTo>
                      <a:pt x="0" y="7876"/>
                      <a:pt x="63" y="7966"/>
                      <a:pt x="173" y="7966"/>
                    </a:cubicBezTo>
                    <a:lnTo>
                      <a:pt x="6457" y="7966"/>
                    </a:lnTo>
                    <a:cubicBezTo>
                      <a:pt x="6567" y="7966"/>
                      <a:pt x="6630" y="7876"/>
                      <a:pt x="6630" y="7787"/>
                    </a:cubicBezTo>
                    <a:lnTo>
                      <a:pt x="6630" y="173"/>
                    </a:lnTo>
                    <a:cubicBezTo>
                      <a:pt x="6630" y="84"/>
                      <a:pt x="6567" y="0"/>
                      <a:pt x="6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58"/>
              <p:cNvSpPr/>
              <p:nvPr/>
            </p:nvSpPr>
            <p:spPr>
              <a:xfrm>
                <a:off x="3427051" y="2963792"/>
                <a:ext cx="1271537" cy="151828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8055" extrusionOk="0">
                    <a:moveTo>
                      <a:pt x="6504" y="110"/>
                    </a:moveTo>
                    <a:cubicBezTo>
                      <a:pt x="6567" y="110"/>
                      <a:pt x="6635" y="157"/>
                      <a:pt x="6635" y="220"/>
                    </a:cubicBezTo>
                    <a:lnTo>
                      <a:pt x="6635" y="7834"/>
                    </a:lnTo>
                    <a:cubicBezTo>
                      <a:pt x="6635" y="7903"/>
                      <a:pt x="6567" y="7944"/>
                      <a:pt x="6504" y="7944"/>
                    </a:cubicBezTo>
                    <a:lnTo>
                      <a:pt x="220" y="7944"/>
                    </a:lnTo>
                    <a:cubicBezTo>
                      <a:pt x="152" y="7944"/>
                      <a:pt x="89" y="7903"/>
                      <a:pt x="89" y="7834"/>
                    </a:cubicBezTo>
                    <a:lnTo>
                      <a:pt x="89" y="220"/>
                    </a:lnTo>
                    <a:cubicBezTo>
                      <a:pt x="89" y="157"/>
                      <a:pt x="152" y="110"/>
                      <a:pt x="220" y="110"/>
                    </a:cubicBezTo>
                    <a:close/>
                    <a:moveTo>
                      <a:pt x="220" y="0"/>
                    </a:moveTo>
                    <a:cubicBezTo>
                      <a:pt x="89" y="0"/>
                      <a:pt x="0" y="89"/>
                      <a:pt x="0" y="220"/>
                    </a:cubicBezTo>
                    <a:lnTo>
                      <a:pt x="0" y="7834"/>
                    </a:lnTo>
                    <a:cubicBezTo>
                      <a:pt x="0" y="7965"/>
                      <a:pt x="89" y="8054"/>
                      <a:pt x="220" y="8054"/>
                    </a:cubicBezTo>
                    <a:lnTo>
                      <a:pt x="6504" y="8054"/>
                    </a:lnTo>
                    <a:cubicBezTo>
                      <a:pt x="6635" y="8054"/>
                      <a:pt x="6745" y="7965"/>
                      <a:pt x="6745" y="7834"/>
                    </a:cubicBezTo>
                    <a:lnTo>
                      <a:pt x="6745" y="220"/>
                    </a:lnTo>
                    <a:cubicBezTo>
                      <a:pt x="6745" y="89"/>
                      <a:pt x="6635" y="0"/>
                      <a:pt x="6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58"/>
              <p:cNvSpPr/>
              <p:nvPr/>
            </p:nvSpPr>
            <p:spPr>
              <a:xfrm>
                <a:off x="3538447" y="3042581"/>
                <a:ext cx="1044598" cy="30422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614" extrusionOk="0">
                    <a:moveTo>
                      <a:pt x="174" y="1"/>
                    </a:moveTo>
                    <a:cubicBezTo>
                      <a:pt x="85" y="1"/>
                      <a:pt x="1" y="85"/>
                      <a:pt x="1" y="174"/>
                    </a:cubicBezTo>
                    <a:lnTo>
                      <a:pt x="1" y="1441"/>
                    </a:lnTo>
                    <a:cubicBezTo>
                      <a:pt x="1" y="1525"/>
                      <a:pt x="85" y="1614"/>
                      <a:pt x="174" y="1614"/>
                    </a:cubicBezTo>
                    <a:lnTo>
                      <a:pt x="5390" y="1614"/>
                    </a:lnTo>
                    <a:cubicBezTo>
                      <a:pt x="5479" y="1614"/>
                      <a:pt x="5541" y="1525"/>
                      <a:pt x="5541" y="1441"/>
                    </a:cubicBezTo>
                    <a:lnTo>
                      <a:pt x="5541" y="174"/>
                    </a:lnTo>
                    <a:cubicBezTo>
                      <a:pt x="5541" y="85"/>
                      <a:pt x="5479" y="1"/>
                      <a:pt x="5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58"/>
              <p:cNvSpPr/>
              <p:nvPr/>
            </p:nvSpPr>
            <p:spPr>
              <a:xfrm>
                <a:off x="3529588" y="3033722"/>
                <a:ext cx="1066274" cy="320998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1703" extrusionOk="0">
                    <a:moveTo>
                      <a:pt x="5437" y="111"/>
                    </a:moveTo>
                    <a:cubicBezTo>
                      <a:pt x="5499" y="111"/>
                      <a:pt x="5547" y="153"/>
                      <a:pt x="5547" y="221"/>
                    </a:cubicBezTo>
                    <a:lnTo>
                      <a:pt x="5547" y="1488"/>
                    </a:lnTo>
                    <a:cubicBezTo>
                      <a:pt x="5547" y="1551"/>
                      <a:pt x="5499" y="1593"/>
                      <a:pt x="5437" y="1593"/>
                    </a:cubicBezTo>
                    <a:lnTo>
                      <a:pt x="221" y="1593"/>
                    </a:lnTo>
                    <a:cubicBezTo>
                      <a:pt x="158" y="1593"/>
                      <a:pt x="111" y="1551"/>
                      <a:pt x="111" y="1488"/>
                    </a:cubicBezTo>
                    <a:lnTo>
                      <a:pt x="111" y="221"/>
                    </a:lnTo>
                    <a:cubicBezTo>
                      <a:pt x="111" y="153"/>
                      <a:pt x="158" y="111"/>
                      <a:pt x="221" y="111"/>
                    </a:cubicBezTo>
                    <a:close/>
                    <a:moveTo>
                      <a:pt x="221" y="1"/>
                    </a:moveTo>
                    <a:cubicBezTo>
                      <a:pt x="111" y="1"/>
                      <a:pt x="1" y="90"/>
                      <a:pt x="1" y="221"/>
                    </a:cubicBezTo>
                    <a:lnTo>
                      <a:pt x="1" y="1488"/>
                    </a:lnTo>
                    <a:cubicBezTo>
                      <a:pt x="1" y="1593"/>
                      <a:pt x="111" y="1703"/>
                      <a:pt x="221" y="1703"/>
                    </a:cubicBezTo>
                    <a:lnTo>
                      <a:pt x="5437" y="1703"/>
                    </a:lnTo>
                    <a:cubicBezTo>
                      <a:pt x="5547" y="1703"/>
                      <a:pt x="5657" y="1593"/>
                      <a:pt x="5657" y="1488"/>
                    </a:cubicBezTo>
                    <a:lnTo>
                      <a:pt x="5657" y="221"/>
                    </a:lnTo>
                    <a:cubicBezTo>
                      <a:pt x="5657" y="90"/>
                      <a:pt x="5547" y="1"/>
                      <a:pt x="54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58"/>
              <p:cNvSpPr/>
              <p:nvPr/>
            </p:nvSpPr>
            <p:spPr>
              <a:xfrm>
                <a:off x="3538447" y="3388080"/>
                <a:ext cx="1044598" cy="30422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614" extrusionOk="0">
                    <a:moveTo>
                      <a:pt x="174" y="1"/>
                    </a:moveTo>
                    <a:cubicBezTo>
                      <a:pt x="85" y="1"/>
                      <a:pt x="1" y="85"/>
                      <a:pt x="1" y="174"/>
                    </a:cubicBezTo>
                    <a:lnTo>
                      <a:pt x="1" y="1441"/>
                    </a:lnTo>
                    <a:cubicBezTo>
                      <a:pt x="1" y="1525"/>
                      <a:pt x="85" y="1614"/>
                      <a:pt x="174" y="1614"/>
                    </a:cubicBezTo>
                    <a:lnTo>
                      <a:pt x="5390" y="1614"/>
                    </a:lnTo>
                    <a:cubicBezTo>
                      <a:pt x="5479" y="1614"/>
                      <a:pt x="5541" y="1525"/>
                      <a:pt x="5541" y="1441"/>
                    </a:cubicBezTo>
                    <a:lnTo>
                      <a:pt x="5541" y="174"/>
                    </a:lnTo>
                    <a:cubicBezTo>
                      <a:pt x="5541" y="85"/>
                      <a:pt x="5479" y="1"/>
                      <a:pt x="5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58"/>
              <p:cNvSpPr/>
              <p:nvPr/>
            </p:nvSpPr>
            <p:spPr>
              <a:xfrm>
                <a:off x="3529588" y="3379221"/>
                <a:ext cx="1066274" cy="320998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1703" extrusionOk="0">
                    <a:moveTo>
                      <a:pt x="5437" y="111"/>
                    </a:moveTo>
                    <a:cubicBezTo>
                      <a:pt x="5499" y="111"/>
                      <a:pt x="5547" y="153"/>
                      <a:pt x="5547" y="221"/>
                    </a:cubicBezTo>
                    <a:lnTo>
                      <a:pt x="5547" y="1488"/>
                    </a:lnTo>
                    <a:cubicBezTo>
                      <a:pt x="5547" y="1551"/>
                      <a:pt x="5499" y="1593"/>
                      <a:pt x="5437" y="1593"/>
                    </a:cubicBezTo>
                    <a:lnTo>
                      <a:pt x="221" y="1593"/>
                    </a:lnTo>
                    <a:cubicBezTo>
                      <a:pt x="158" y="1593"/>
                      <a:pt x="111" y="1551"/>
                      <a:pt x="111" y="1488"/>
                    </a:cubicBezTo>
                    <a:lnTo>
                      <a:pt x="111" y="221"/>
                    </a:lnTo>
                    <a:cubicBezTo>
                      <a:pt x="111" y="153"/>
                      <a:pt x="158" y="111"/>
                      <a:pt x="221" y="111"/>
                    </a:cubicBezTo>
                    <a:close/>
                    <a:moveTo>
                      <a:pt x="221" y="1"/>
                    </a:moveTo>
                    <a:cubicBezTo>
                      <a:pt x="111" y="1"/>
                      <a:pt x="1" y="90"/>
                      <a:pt x="1" y="221"/>
                    </a:cubicBezTo>
                    <a:lnTo>
                      <a:pt x="1" y="1488"/>
                    </a:lnTo>
                    <a:cubicBezTo>
                      <a:pt x="1" y="1619"/>
                      <a:pt x="111" y="1703"/>
                      <a:pt x="221" y="1703"/>
                    </a:cubicBezTo>
                    <a:lnTo>
                      <a:pt x="5437" y="1703"/>
                    </a:lnTo>
                    <a:cubicBezTo>
                      <a:pt x="5547" y="1703"/>
                      <a:pt x="5657" y="1619"/>
                      <a:pt x="5657" y="1488"/>
                    </a:cubicBezTo>
                    <a:lnTo>
                      <a:pt x="5657" y="221"/>
                    </a:lnTo>
                    <a:cubicBezTo>
                      <a:pt x="5657" y="90"/>
                      <a:pt x="5547" y="1"/>
                      <a:pt x="54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58"/>
              <p:cNvSpPr/>
              <p:nvPr/>
            </p:nvSpPr>
            <p:spPr>
              <a:xfrm>
                <a:off x="3538447" y="3758271"/>
                <a:ext cx="1044598" cy="300265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593" extrusionOk="0">
                    <a:moveTo>
                      <a:pt x="174" y="1"/>
                    </a:moveTo>
                    <a:cubicBezTo>
                      <a:pt x="85" y="1"/>
                      <a:pt x="1" y="64"/>
                      <a:pt x="1" y="153"/>
                    </a:cubicBezTo>
                    <a:lnTo>
                      <a:pt x="1" y="1415"/>
                    </a:lnTo>
                    <a:cubicBezTo>
                      <a:pt x="1" y="1525"/>
                      <a:pt x="85" y="1593"/>
                      <a:pt x="174" y="1593"/>
                    </a:cubicBezTo>
                    <a:lnTo>
                      <a:pt x="5390" y="1593"/>
                    </a:lnTo>
                    <a:cubicBezTo>
                      <a:pt x="5479" y="1593"/>
                      <a:pt x="5541" y="1525"/>
                      <a:pt x="5541" y="1415"/>
                    </a:cubicBezTo>
                    <a:lnTo>
                      <a:pt x="5541" y="153"/>
                    </a:lnTo>
                    <a:cubicBezTo>
                      <a:pt x="5541" y="64"/>
                      <a:pt x="5479" y="1"/>
                      <a:pt x="53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58"/>
              <p:cNvSpPr/>
              <p:nvPr/>
            </p:nvSpPr>
            <p:spPr>
              <a:xfrm>
                <a:off x="3529588" y="3745454"/>
                <a:ext cx="1066274" cy="324957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1724" extrusionOk="0">
                    <a:moveTo>
                      <a:pt x="5437" y="111"/>
                    </a:moveTo>
                    <a:cubicBezTo>
                      <a:pt x="5499" y="111"/>
                      <a:pt x="5547" y="153"/>
                      <a:pt x="5547" y="221"/>
                    </a:cubicBezTo>
                    <a:lnTo>
                      <a:pt x="5547" y="1483"/>
                    </a:lnTo>
                    <a:cubicBezTo>
                      <a:pt x="5547" y="1551"/>
                      <a:pt x="5499" y="1614"/>
                      <a:pt x="5437" y="1614"/>
                    </a:cubicBezTo>
                    <a:lnTo>
                      <a:pt x="221" y="1614"/>
                    </a:lnTo>
                    <a:cubicBezTo>
                      <a:pt x="158" y="1614"/>
                      <a:pt x="111" y="1551"/>
                      <a:pt x="111" y="1483"/>
                    </a:cubicBezTo>
                    <a:lnTo>
                      <a:pt x="111" y="221"/>
                    </a:lnTo>
                    <a:cubicBezTo>
                      <a:pt x="111" y="153"/>
                      <a:pt x="158" y="111"/>
                      <a:pt x="221" y="111"/>
                    </a:cubicBezTo>
                    <a:close/>
                    <a:moveTo>
                      <a:pt x="221" y="1"/>
                    </a:moveTo>
                    <a:cubicBezTo>
                      <a:pt x="111" y="1"/>
                      <a:pt x="1" y="111"/>
                      <a:pt x="1" y="221"/>
                    </a:cubicBezTo>
                    <a:lnTo>
                      <a:pt x="1" y="1483"/>
                    </a:lnTo>
                    <a:cubicBezTo>
                      <a:pt x="1" y="1614"/>
                      <a:pt x="111" y="1724"/>
                      <a:pt x="221" y="1724"/>
                    </a:cubicBezTo>
                    <a:lnTo>
                      <a:pt x="5437" y="1724"/>
                    </a:lnTo>
                    <a:cubicBezTo>
                      <a:pt x="5547" y="1724"/>
                      <a:pt x="5657" y="1614"/>
                      <a:pt x="5657" y="1483"/>
                    </a:cubicBezTo>
                    <a:lnTo>
                      <a:pt x="5657" y="221"/>
                    </a:lnTo>
                    <a:cubicBezTo>
                      <a:pt x="5657" y="111"/>
                      <a:pt x="5547" y="1"/>
                      <a:pt x="54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8"/>
              <p:cNvSpPr/>
              <p:nvPr/>
            </p:nvSpPr>
            <p:spPr>
              <a:xfrm>
                <a:off x="3538447" y="4119604"/>
                <a:ext cx="1044598" cy="300265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1593" extrusionOk="0">
                    <a:moveTo>
                      <a:pt x="174" y="0"/>
                    </a:moveTo>
                    <a:cubicBezTo>
                      <a:pt x="85" y="0"/>
                      <a:pt x="1" y="69"/>
                      <a:pt x="1" y="179"/>
                    </a:cubicBezTo>
                    <a:lnTo>
                      <a:pt x="1" y="1441"/>
                    </a:lnTo>
                    <a:cubicBezTo>
                      <a:pt x="1" y="1530"/>
                      <a:pt x="85" y="1592"/>
                      <a:pt x="174" y="1592"/>
                    </a:cubicBezTo>
                    <a:lnTo>
                      <a:pt x="5390" y="1592"/>
                    </a:lnTo>
                    <a:cubicBezTo>
                      <a:pt x="5479" y="1592"/>
                      <a:pt x="5541" y="1530"/>
                      <a:pt x="5541" y="1441"/>
                    </a:cubicBezTo>
                    <a:lnTo>
                      <a:pt x="5541" y="179"/>
                    </a:lnTo>
                    <a:cubicBezTo>
                      <a:pt x="5541" y="69"/>
                      <a:pt x="5479" y="0"/>
                      <a:pt x="53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8"/>
              <p:cNvSpPr/>
              <p:nvPr/>
            </p:nvSpPr>
            <p:spPr>
              <a:xfrm>
                <a:off x="3529588" y="4107729"/>
                <a:ext cx="1066274" cy="324957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1724" extrusionOk="0">
                    <a:moveTo>
                      <a:pt x="5437" y="111"/>
                    </a:moveTo>
                    <a:cubicBezTo>
                      <a:pt x="5499" y="111"/>
                      <a:pt x="5547" y="173"/>
                      <a:pt x="5547" y="242"/>
                    </a:cubicBezTo>
                    <a:lnTo>
                      <a:pt x="5547" y="1504"/>
                    </a:lnTo>
                    <a:cubicBezTo>
                      <a:pt x="5547" y="1572"/>
                      <a:pt x="5499" y="1614"/>
                      <a:pt x="5437" y="1614"/>
                    </a:cubicBezTo>
                    <a:lnTo>
                      <a:pt x="221" y="1614"/>
                    </a:lnTo>
                    <a:cubicBezTo>
                      <a:pt x="158" y="1614"/>
                      <a:pt x="111" y="1572"/>
                      <a:pt x="111" y="1504"/>
                    </a:cubicBezTo>
                    <a:lnTo>
                      <a:pt x="111" y="242"/>
                    </a:lnTo>
                    <a:cubicBezTo>
                      <a:pt x="111" y="173"/>
                      <a:pt x="158" y="111"/>
                      <a:pt x="221" y="111"/>
                    </a:cubicBezTo>
                    <a:close/>
                    <a:moveTo>
                      <a:pt x="221" y="1"/>
                    </a:moveTo>
                    <a:cubicBezTo>
                      <a:pt x="111" y="1"/>
                      <a:pt x="1" y="111"/>
                      <a:pt x="1" y="242"/>
                    </a:cubicBezTo>
                    <a:lnTo>
                      <a:pt x="1" y="1504"/>
                    </a:lnTo>
                    <a:cubicBezTo>
                      <a:pt x="1" y="1614"/>
                      <a:pt x="111" y="1724"/>
                      <a:pt x="221" y="1724"/>
                    </a:cubicBezTo>
                    <a:lnTo>
                      <a:pt x="5437" y="1724"/>
                    </a:lnTo>
                    <a:cubicBezTo>
                      <a:pt x="5547" y="1724"/>
                      <a:pt x="5657" y="1614"/>
                      <a:pt x="5657" y="1504"/>
                    </a:cubicBezTo>
                    <a:lnTo>
                      <a:pt x="5657" y="242"/>
                    </a:lnTo>
                    <a:cubicBezTo>
                      <a:pt x="5657" y="111"/>
                      <a:pt x="5547" y="1"/>
                      <a:pt x="54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8"/>
              <p:cNvSpPr/>
              <p:nvPr/>
            </p:nvSpPr>
            <p:spPr>
              <a:xfrm>
                <a:off x="3764631" y="3280642"/>
                <a:ext cx="45425" cy="193579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027" extrusionOk="0">
                    <a:moveTo>
                      <a:pt x="131" y="0"/>
                    </a:moveTo>
                    <a:cubicBezTo>
                      <a:pt x="42" y="0"/>
                      <a:pt x="0" y="47"/>
                      <a:pt x="0" y="131"/>
                    </a:cubicBezTo>
                    <a:lnTo>
                      <a:pt x="0" y="896"/>
                    </a:lnTo>
                    <a:cubicBezTo>
                      <a:pt x="0" y="985"/>
                      <a:pt x="42" y="1027"/>
                      <a:pt x="131" y="1027"/>
                    </a:cubicBezTo>
                    <a:cubicBezTo>
                      <a:pt x="194" y="1027"/>
                      <a:pt x="241" y="985"/>
                      <a:pt x="241" y="896"/>
                    </a:cubicBezTo>
                    <a:lnTo>
                      <a:pt x="241" y="131"/>
                    </a:lnTo>
                    <a:cubicBezTo>
                      <a:pt x="241" y="47"/>
                      <a:pt x="194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8"/>
              <p:cNvSpPr/>
              <p:nvPr/>
            </p:nvSpPr>
            <p:spPr>
              <a:xfrm>
                <a:off x="3749163" y="3268767"/>
                <a:ext cx="70306" cy="21827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58" extrusionOk="0">
                    <a:moveTo>
                      <a:pt x="200" y="110"/>
                    </a:moveTo>
                    <a:cubicBezTo>
                      <a:pt x="242" y="110"/>
                      <a:pt x="263" y="152"/>
                      <a:pt x="263" y="194"/>
                    </a:cubicBezTo>
                    <a:lnTo>
                      <a:pt x="263" y="959"/>
                    </a:lnTo>
                    <a:cubicBezTo>
                      <a:pt x="263" y="1000"/>
                      <a:pt x="242" y="1048"/>
                      <a:pt x="200" y="1048"/>
                    </a:cubicBezTo>
                    <a:cubicBezTo>
                      <a:pt x="158" y="1048"/>
                      <a:pt x="111" y="1000"/>
                      <a:pt x="111" y="959"/>
                    </a:cubicBezTo>
                    <a:lnTo>
                      <a:pt x="111" y="194"/>
                    </a:lnTo>
                    <a:cubicBezTo>
                      <a:pt x="111" y="152"/>
                      <a:pt x="158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94"/>
                    </a:cubicBezTo>
                    <a:lnTo>
                      <a:pt x="1" y="959"/>
                    </a:lnTo>
                    <a:cubicBezTo>
                      <a:pt x="1" y="1069"/>
                      <a:pt x="90" y="1158"/>
                      <a:pt x="200" y="1158"/>
                    </a:cubicBezTo>
                    <a:cubicBezTo>
                      <a:pt x="289" y="1158"/>
                      <a:pt x="373" y="1069"/>
                      <a:pt x="373" y="959"/>
                    </a:cubicBezTo>
                    <a:lnTo>
                      <a:pt x="373" y="194"/>
                    </a:lnTo>
                    <a:cubicBezTo>
                      <a:pt x="373" y="84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8"/>
              <p:cNvSpPr/>
              <p:nvPr/>
            </p:nvSpPr>
            <p:spPr>
              <a:xfrm>
                <a:off x="3764631" y="3626141"/>
                <a:ext cx="45425" cy="193579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027" extrusionOk="0">
                    <a:moveTo>
                      <a:pt x="131" y="0"/>
                    </a:moveTo>
                    <a:cubicBezTo>
                      <a:pt x="42" y="0"/>
                      <a:pt x="0" y="68"/>
                      <a:pt x="0" y="131"/>
                    </a:cubicBezTo>
                    <a:lnTo>
                      <a:pt x="0" y="896"/>
                    </a:lnTo>
                    <a:cubicBezTo>
                      <a:pt x="0" y="985"/>
                      <a:pt x="42" y="1026"/>
                      <a:pt x="131" y="1026"/>
                    </a:cubicBezTo>
                    <a:cubicBezTo>
                      <a:pt x="194" y="1026"/>
                      <a:pt x="241" y="985"/>
                      <a:pt x="241" y="896"/>
                    </a:cubicBezTo>
                    <a:lnTo>
                      <a:pt x="241" y="131"/>
                    </a:lnTo>
                    <a:cubicBezTo>
                      <a:pt x="241" y="68"/>
                      <a:pt x="194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8"/>
              <p:cNvSpPr/>
              <p:nvPr/>
            </p:nvSpPr>
            <p:spPr>
              <a:xfrm>
                <a:off x="3749163" y="3618224"/>
                <a:ext cx="70306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37" extrusionOk="0">
                    <a:moveTo>
                      <a:pt x="200" y="89"/>
                    </a:moveTo>
                    <a:cubicBezTo>
                      <a:pt x="242" y="89"/>
                      <a:pt x="263" y="131"/>
                      <a:pt x="263" y="173"/>
                    </a:cubicBezTo>
                    <a:lnTo>
                      <a:pt x="263" y="938"/>
                    </a:lnTo>
                    <a:cubicBezTo>
                      <a:pt x="263" y="979"/>
                      <a:pt x="242" y="1027"/>
                      <a:pt x="200" y="1027"/>
                    </a:cubicBezTo>
                    <a:cubicBezTo>
                      <a:pt x="158" y="1027"/>
                      <a:pt x="111" y="979"/>
                      <a:pt x="111" y="938"/>
                    </a:cubicBezTo>
                    <a:lnTo>
                      <a:pt x="111" y="173"/>
                    </a:lnTo>
                    <a:cubicBezTo>
                      <a:pt x="111" y="131"/>
                      <a:pt x="158" y="89"/>
                      <a:pt x="200" y="89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63"/>
                      <a:pt x="1" y="173"/>
                    </a:cubicBezTo>
                    <a:lnTo>
                      <a:pt x="1" y="938"/>
                    </a:lnTo>
                    <a:cubicBezTo>
                      <a:pt x="1" y="1047"/>
                      <a:pt x="90" y="1137"/>
                      <a:pt x="200" y="1137"/>
                    </a:cubicBezTo>
                    <a:cubicBezTo>
                      <a:pt x="289" y="1137"/>
                      <a:pt x="373" y="1047"/>
                      <a:pt x="373" y="938"/>
                    </a:cubicBezTo>
                    <a:lnTo>
                      <a:pt x="373" y="173"/>
                    </a:lnTo>
                    <a:cubicBezTo>
                      <a:pt x="373" y="63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8"/>
              <p:cNvSpPr/>
              <p:nvPr/>
            </p:nvSpPr>
            <p:spPr>
              <a:xfrm>
                <a:off x="3764631" y="3992186"/>
                <a:ext cx="45425" cy="19772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049" extrusionOk="0">
                    <a:moveTo>
                      <a:pt x="131" y="1"/>
                    </a:moveTo>
                    <a:cubicBezTo>
                      <a:pt x="42" y="1"/>
                      <a:pt x="0" y="69"/>
                      <a:pt x="0" y="132"/>
                    </a:cubicBezTo>
                    <a:lnTo>
                      <a:pt x="0" y="917"/>
                    </a:lnTo>
                    <a:cubicBezTo>
                      <a:pt x="0" y="985"/>
                      <a:pt x="42" y="1048"/>
                      <a:pt x="131" y="1048"/>
                    </a:cubicBezTo>
                    <a:cubicBezTo>
                      <a:pt x="194" y="1048"/>
                      <a:pt x="241" y="985"/>
                      <a:pt x="241" y="917"/>
                    </a:cubicBezTo>
                    <a:lnTo>
                      <a:pt x="241" y="132"/>
                    </a:lnTo>
                    <a:cubicBezTo>
                      <a:pt x="241" y="69"/>
                      <a:pt x="194" y="1"/>
                      <a:pt x="1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8"/>
              <p:cNvSpPr/>
              <p:nvPr/>
            </p:nvSpPr>
            <p:spPr>
              <a:xfrm>
                <a:off x="3749163" y="3984458"/>
                <a:ext cx="70306" cy="21337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32" extrusionOk="0">
                    <a:moveTo>
                      <a:pt x="200" y="110"/>
                    </a:moveTo>
                    <a:cubicBezTo>
                      <a:pt x="242" y="110"/>
                      <a:pt x="263" y="131"/>
                      <a:pt x="263" y="173"/>
                    </a:cubicBezTo>
                    <a:lnTo>
                      <a:pt x="263" y="958"/>
                    </a:lnTo>
                    <a:cubicBezTo>
                      <a:pt x="263" y="1000"/>
                      <a:pt x="242" y="1026"/>
                      <a:pt x="200" y="1026"/>
                    </a:cubicBezTo>
                    <a:cubicBezTo>
                      <a:pt x="158" y="1026"/>
                      <a:pt x="111" y="1000"/>
                      <a:pt x="111" y="958"/>
                    </a:cubicBezTo>
                    <a:lnTo>
                      <a:pt x="111" y="173"/>
                    </a:lnTo>
                    <a:cubicBezTo>
                      <a:pt x="111" y="131"/>
                      <a:pt x="158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73"/>
                    </a:cubicBezTo>
                    <a:lnTo>
                      <a:pt x="1" y="958"/>
                    </a:lnTo>
                    <a:cubicBezTo>
                      <a:pt x="1" y="1047"/>
                      <a:pt x="90" y="1131"/>
                      <a:pt x="200" y="1131"/>
                    </a:cubicBezTo>
                    <a:cubicBezTo>
                      <a:pt x="289" y="1131"/>
                      <a:pt x="373" y="1047"/>
                      <a:pt x="373" y="958"/>
                    </a:cubicBezTo>
                    <a:lnTo>
                      <a:pt x="373" y="173"/>
                    </a:lnTo>
                    <a:cubicBezTo>
                      <a:pt x="373" y="84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8"/>
              <p:cNvSpPr/>
              <p:nvPr/>
            </p:nvSpPr>
            <p:spPr>
              <a:xfrm>
                <a:off x="3863210" y="3280642"/>
                <a:ext cx="45614" cy="19357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027" extrusionOk="0">
                    <a:moveTo>
                      <a:pt x="132" y="0"/>
                    </a:moveTo>
                    <a:cubicBezTo>
                      <a:pt x="43" y="0"/>
                      <a:pt x="1" y="47"/>
                      <a:pt x="1" y="131"/>
                    </a:cubicBezTo>
                    <a:lnTo>
                      <a:pt x="1" y="896"/>
                    </a:lnTo>
                    <a:cubicBezTo>
                      <a:pt x="1" y="985"/>
                      <a:pt x="43" y="1027"/>
                      <a:pt x="132" y="1027"/>
                    </a:cubicBezTo>
                    <a:cubicBezTo>
                      <a:pt x="194" y="1027"/>
                      <a:pt x="242" y="985"/>
                      <a:pt x="242" y="896"/>
                    </a:cubicBezTo>
                    <a:lnTo>
                      <a:pt x="242" y="131"/>
                    </a:lnTo>
                    <a:cubicBezTo>
                      <a:pt x="242" y="47"/>
                      <a:pt x="194" y="0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8"/>
              <p:cNvSpPr/>
              <p:nvPr/>
            </p:nvSpPr>
            <p:spPr>
              <a:xfrm>
                <a:off x="3847930" y="3268767"/>
                <a:ext cx="70306" cy="21827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58" extrusionOk="0">
                    <a:moveTo>
                      <a:pt x="200" y="110"/>
                    </a:moveTo>
                    <a:cubicBezTo>
                      <a:pt x="221" y="110"/>
                      <a:pt x="262" y="152"/>
                      <a:pt x="262" y="194"/>
                    </a:cubicBezTo>
                    <a:lnTo>
                      <a:pt x="262" y="959"/>
                    </a:lnTo>
                    <a:cubicBezTo>
                      <a:pt x="262" y="1000"/>
                      <a:pt x="221" y="1048"/>
                      <a:pt x="200" y="1048"/>
                    </a:cubicBezTo>
                    <a:cubicBezTo>
                      <a:pt x="158" y="1048"/>
                      <a:pt x="111" y="1000"/>
                      <a:pt x="111" y="959"/>
                    </a:cubicBezTo>
                    <a:lnTo>
                      <a:pt x="111" y="194"/>
                    </a:lnTo>
                    <a:cubicBezTo>
                      <a:pt x="111" y="152"/>
                      <a:pt x="158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94"/>
                    </a:cubicBezTo>
                    <a:lnTo>
                      <a:pt x="1" y="959"/>
                    </a:lnTo>
                    <a:cubicBezTo>
                      <a:pt x="1" y="1069"/>
                      <a:pt x="90" y="1158"/>
                      <a:pt x="200" y="1158"/>
                    </a:cubicBezTo>
                    <a:cubicBezTo>
                      <a:pt x="289" y="1158"/>
                      <a:pt x="372" y="1069"/>
                      <a:pt x="372" y="959"/>
                    </a:cubicBezTo>
                    <a:lnTo>
                      <a:pt x="372" y="194"/>
                    </a:lnTo>
                    <a:cubicBezTo>
                      <a:pt x="372" y="84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8"/>
              <p:cNvSpPr/>
              <p:nvPr/>
            </p:nvSpPr>
            <p:spPr>
              <a:xfrm>
                <a:off x="3863210" y="3626141"/>
                <a:ext cx="45614" cy="193579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027" extrusionOk="0">
                    <a:moveTo>
                      <a:pt x="132" y="0"/>
                    </a:moveTo>
                    <a:cubicBezTo>
                      <a:pt x="43" y="0"/>
                      <a:pt x="1" y="68"/>
                      <a:pt x="1" y="131"/>
                    </a:cubicBezTo>
                    <a:lnTo>
                      <a:pt x="1" y="896"/>
                    </a:lnTo>
                    <a:cubicBezTo>
                      <a:pt x="1" y="985"/>
                      <a:pt x="43" y="1026"/>
                      <a:pt x="132" y="1026"/>
                    </a:cubicBezTo>
                    <a:cubicBezTo>
                      <a:pt x="194" y="1026"/>
                      <a:pt x="242" y="985"/>
                      <a:pt x="242" y="896"/>
                    </a:cubicBezTo>
                    <a:lnTo>
                      <a:pt x="242" y="131"/>
                    </a:lnTo>
                    <a:cubicBezTo>
                      <a:pt x="242" y="68"/>
                      <a:pt x="194" y="0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8"/>
              <p:cNvSpPr/>
              <p:nvPr/>
            </p:nvSpPr>
            <p:spPr>
              <a:xfrm>
                <a:off x="3847930" y="3618224"/>
                <a:ext cx="70306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37" extrusionOk="0">
                    <a:moveTo>
                      <a:pt x="200" y="89"/>
                    </a:moveTo>
                    <a:cubicBezTo>
                      <a:pt x="221" y="89"/>
                      <a:pt x="262" y="131"/>
                      <a:pt x="262" y="173"/>
                    </a:cubicBezTo>
                    <a:lnTo>
                      <a:pt x="262" y="938"/>
                    </a:lnTo>
                    <a:cubicBezTo>
                      <a:pt x="262" y="979"/>
                      <a:pt x="221" y="1027"/>
                      <a:pt x="200" y="1027"/>
                    </a:cubicBezTo>
                    <a:cubicBezTo>
                      <a:pt x="158" y="1027"/>
                      <a:pt x="111" y="979"/>
                      <a:pt x="111" y="938"/>
                    </a:cubicBezTo>
                    <a:lnTo>
                      <a:pt x="111" y="173"/>
                    </a:lnTo>
                    <a:cubicBezTo>
                      <a:pt x="111" y="131"/>
                      <a:pt x="158" y="89"/>
                      <a:pt x="200" y="89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63"/>
                      <a:pt x="1" y="173"/>
                    </a:cubicBezTo>
                    <a:lnTo>
                      <a:pt x="1" y="938"/>
                    </a:lnTo>
                    <a:cubicBezTo>
                      <a:pt x="1" y="1047"/>
                      <a:pt x="90" y="1137"/>
                      <a:pt x="200" y="1137"/>
                    </a:cubicBezTo>
                    <a:cubicBezTo>
                      <a:pt x="289" y="1137"/>
                      <a:pt x="372" y="1047"/>
                      <a:pt x="372" y="938"/>
                    </a:cubicBezTo>
                    <a:lnTo>
                      <a:pt x="372" y="173"/>
                    </a:lnTo>
                    <a:cubicBezTo>
                      <a:pt x="372" y="63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8"/>
              <p:cNvSpPr/>
              <p:nvPr/>
            </p:nvSpPr>
            <p:spPr>
              <a:xfrm>
                <a:off x="3863210" y="3992186"/>
                <a:ext cx="45614" cy="19772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049" extrusionOk="0">
                    <a:moveTo>
                      <a:pt x="132" y="1"/>
                    </a:moveTo>
                    <a:cubicBezTo>
                      <a:pt x="43" y="1"/>
                      <a:pt x="1" y="69"/>
                      <a:pt x="1" y="132"/>
                    </a:cubicBezTo>
                    <a:lnTo>
                      <a:pt x="1" y="917"/>
                    </a:lnTo>
                    <a:cubicBezTo>
                      <a:pt x="1" y="985"/>
                      <a:pt x="43" y="1048"/>
                      <a:pt x="132" y="1048"/>
                    </a:cubicBezTo>
                    <a:cubicBezTo>
                      <a:pt x="194" y="1048"/>
                      <a:pt x="242" y="985"/>
                      <a:pt x="242" y="917"/>
                    </a:cubicBezTo>
                    <a:lnTo>
                      <a:pt x="242" y="132"/>
                    </a:lnTo>
                    <a:cubicBezTo>
                      <a:pt x="242" y="69"/>
                      <a:pt x="194" y="1"/>
                      <a:pt x="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8"/>
              <p:cNvSpPr/>
              <p:nvPr/>
            </p:nvSpPr>
            <p:spPr>
              <a:xfrm>
                <a:off x="3847930" y="3984458"/>
                <a:ext cx="70306" cy="213371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132" extrusionOk="0">
                    <a:moveTo>
                      <a:pt x="200" y="110"/>
                    </a:moveTo>
                    <a:cubicBezTo>
                      <a:pt x="221" y="110"/>
                      <a:pt x="262" y="131"/>
                      <a:pt x="262" y="173"/>
                    </a:cubicBezTo>
                    <a:lnTo>
                      <a:pt x="262" y="958"/>
                    </a:lnTo>
                    <a:cubicBezTo>
                      <a:pt x="262" y="1000"/>
                      <a:pt x="221" y="1026"/>
                      <a:pt x="200" y="1026"/>
                    </a:cubicBezTo>
                    <a:cubicBezTo>
                      <a:pt x="158" y="1026"/>
                      <a:pt x="111" y="1000"/>
                      <a:pt x="111" y="958"/>
                    </a:cubicBezTo>
                    <a:lnTo>
                      <a:pt x="111" y="173"/>
                    </a:lnTo>
                    <a:cubicBezTo>
                      <a:pt x="111" y="131"/>
                      <a:pt x="158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73"/>
                    </a:cubicBezTo>
                    <a:lnTo>
                      <a:pt x="1" y="958"/>
                    </a:lnTo>
                    <a:cubicBezTo>
                      <a:pt x="1" y="1047"/>
                      <a:pt x="90" y="1131"/>
                      <a:pt x="200" y="1131"/>
                    </a:cubicBezTo>
                    <a:cubicBezTo>
                      <a:pt x="289" y="1131"/>
                      <a:pt x="372" y="1047"/>
                      <a:pt x="372" y="958"/>
                    </a:cubicBezTo>
                    <a:lnTo>
                      <a:pt x="372" y="173"/>
                    </a:lnTo>
                    <a:cubicBezTo>
                      <a:pt x="372" y="84"/>
                      <a:pt x="289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8"/>
              <p:cNvSpPr/>
              <p:nvPr/>
            </p:nvSpPr>
            <p:spPr>
              <a:xfrm>
                <a:off x="3954061" y="3062372"/>
                <a:ext cx="98956" cy="26765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20" extrusionOk="0">
                    <a:moveTo>
                      <a:pt x="131" y="1"/>
                    </a:moveTo>
                    <a:cubicBezTo>
                      <a:pt x="63" y="1"/>
                      <a:pt x="1" y="69"/>
                      <a:pt x="1" y="132"/>
                    </a:cubicBezTo>
                    <a:lnTo>
                      <a:pt x="1" y="1289"/>
                    </a:lnTo>
                    <a:cubicBezTo>
                      <a:pt x="1" y="1357"/>
                      <a:pt x="63" y="1420"/>
                      <a:pt x="131" y="1420"/>
                    </a:cubicBezTo>
                    <a:lnTo>
                      <a:pt x="393" y="1420"/>
                    </a:lnTo>
                    <a:cubicBezTo>
                      <a:pt x="477" y="1420"/>
                      <a:pt x="524" y="1357"/>
                      <a:pt x="524" y="1289"/>
                    </a:cubicBezTo>
                    <a:lnTo>
                      <a:pt x="524" y="132"/>
                    </a:lnTo>
                    <a:cubicBezTo>
                      <a:pt x="524" y="69"/>
                      <a:pt x="477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8"/>
              <p:cNvSpPr/>
              <p:nvPr/>
            </p:nvSpPr>
            <p:spPr>
              <a:xfrm>
                <a:off x="3941244" y="3054455"/>
                <a:ext cx="123648" cy="28462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510" extrusionOk="0">
                    <a:moveTo>
                      <a:pt x="461" y="111"/>
                    </a:moveTo>
                    <a:cubicBezTo>
                      <a:pt x="503" y="111"/>
                      <a:pt x="545" y="132"/>
                      <a:pt x="545" y="174"/>
                    </a:cubicBezTo>
                    <a:lnTo>
                      <a:pt x="545" y="1331"/>
                    </a:lnTo>
                    <a:cubicBezTo>
                      <a:pt x="545" y="1378"/>
                      <a:pt x="503" y="1399"/>
                      <a:pt x="461" y="1399"/>
                    </a:cubicBezTo>
                    <a:lnTo>
                      <a:pt x="199" y="1399"/>
                    </a:lnTo>
                    <a:cubicBezTo>
                      <a:pt x="152" y="1399"/>
                      <a:pt x="110" y="1378"/>
                      <a:pt x="110" y="1331"/>
                    </a:cubicBezTo>
                    <a:lnTo>
                      <a:pt x="110" y="174"/>
                    </a:lnTo>
                    <a:cubicBezTo>
                      <a:pt x="110" y="132"/>
                      <a:pt x="152" y="111"/>
                      <a:pt x="199" y="111"/>
                    </a:cubicBezTo>
                    <a:close/>
                    <a:moveTo>
                      <a:pt x="199" y="1"/>
                    </a:moveTo>
                    <a:cubicBezTo>
                      <a:pt x="89" y="1"/>
                      <a:pt x="0" y="90"/>
                      <a:pt x="0" y="174"/>
                    </a:cubicBezTo>
                    <a:lnTo>
                      <a:pt x="0" y="1331"/>
                    </a:lnTo>
                    <a:cubicBezTo>
                      <a:pt x="0" y="1420"/>
                      <a:pt x="89" y="1509"/>
                      <a:pt x="199" y="1509"/>
                    </a:cubicBezTo>
                    <a:lnTo>
                      <a:pt x="461" y="1509"/>
                    </a:lnTo>
                    <a:cubicBezTo>
                      <a:pt x="566" y="1509"/>
                      <a:pt x="655" y="1420"/>
                      <a:pt x="655" y="1331"/>
                    </a:cubicBezTo>
                    <a:lnTo>
                      <a:pt x="655" y="174"/>
                    </a:lnTo>
                    <a:cubicBezTo>
                      <a:pt x="655" y="90"/>
                      <a:pt x="566" y="1"/>
                      <a:pt x="46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8"/>
              <p:cNvSpPr/>
              <p:nvPr/>
            </p:nvSpPr>
            <p:spPr>
              <a:xfrm>
                <a:off x="3954061" y="3412772"/>
                <a:ext cx="98956" cy="262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4" extrusionOk="0">
                    <a:moveTo>
                      <a:pt x="131" y="1"/>
                    </a:moveTo>
                    <a:cubicBezTo>
                      <a:pt x="63" y="1"/>
                      <a:pt x="1" y="43"/>
                      <a:pt x="1" y="106"/>
                    </a:cubicBezTo>
                    <a:lnTo>
                      <a:pt x="1" y="1263"/>
                    </a:lnTo>
                    <a:cubicBezTo>
                      <a:pt x="1" y="1331"/>
                      <a:pt x="63" y="1394"/>
                      <a:pt x="131" y="1394"/>
                    </a:cubicBezTo>
                    <a:lnTo>
                      <a:pt x="393" y="1394"/>
                    </a:lnTo>
                    <a:cubicBezTo>
                      <a:pt x="477" y="1394"/>
                      <a:pt x="524" y="1331"/>
                      <a:pt x="524" y="1263"/>
                    </a:cubicBezTo>
                    <a:lnTo>
                      <a:pt x="524" y="106"/>
                    </a:lnTo>
                    <a:cubicBezTo>
                      <a:pt x="524" y="43"/>
                      <a:pt x="477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8"/>
              <p:cNvSpPr/>
              <p:nvPr/>
            </p:nvSpPr>
            <p:spPr>
              <a:xfrm>
                <a:off x="3941244" y="3399955"/>
                <a:ext cx="123648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509" extrusionOk="0">
                    <a:moveTo>
                      <a:pt x="461" y="111"/>
                    </a:moveTo>
                    <a:cubicBezTo>
                      <a:pt x="503" y="111"/>
                      <a:pt x="545" y="132"/>
                      <a:pt x="545" y="174"/>
                    </a:cubicBezTo>
                    <a:lnTo>
                      <a:pt x="545" y="1331"/>
                    </a:lnTo>
                    <a:cubicBezTo>
                      <a:pt x="545" y="1378"/>
                      <a:pt x="503" y="1399"/>
                      <a:pt x="461" y="1399"/>
                    </a:cubicBezTo>
                    <a:lnTo>
                      <a:pt x="199" y="1399"/>
                    </a:lnTo>
                    <a:cubicBezTo>
                      <a:pt x="152" y="1399"/>
                      <a:pt x="110" y="1378"/>
                      <a:pt x="110" y="1331"/>
                    </a:cubicBezTo>
                    <a:lnTo>
                      <a:pt x="110" y="174"/>
                    </a:lnTo>
                    <a:cubicBezTo>
                      <a:pt x="110" y="132"/>
                      <a:pt x="152" y="111"/>
                      <a:pt x="199" y="111"/>
                    </a:cubicBezTo>
                    <a:close/>
                    <a:moveTo>
                      <a:pt x="199" y="1"/>
                    </a:moveTo>
                    <a:cubicBezTo>
                      <a:pt x="89" y="1"/>
                      <a:pt x="0" y="90"/>
                      <a:pt x="0" y="174"/>
                    </a:cubicBezTo>
                    <a:lnTo>
                      <a:pt x="0" y="1331"/>
                    </a:lnTo>
                    <a:cubicBezTo>
                      <a:pt x="0" y="1441"/>
                      <a:pt x="89" y="1509"/>
                      <a:pt x="199" y="1509"/>
                    </a:cubicBezTo>
                    <a:lnTo>
                      <a:pt x="461" y="1509"/>
                    </a:lnTo>
                    <a:cubicBezTo>
                      <a:pt x="566" y="1509"/>
                      <a:pt x="655" y="1441"/>
                      <a:pt x="655" y="1331"/>
                    </a:cubicBezTo>
                    <a:lnTo>
                      <a:pt x="655" y="174"/>
                    </a:lnTo>
                    <a:cubicBezTo>
                      <a:pt x="655" y="90"/>
                      <a:pt x="566" y="1"/>
                      <a:pt x="46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8"/>
              <p:cNvSpPr/>
              <p:nvPr/>
            </p:nvSpPr>
            <p:spPr>
              <a:xfrm>
                <a:off x="3954061" y="3778063"/>
                <a:ext cx="98956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9" extrusionOk="0">
                    <a:moveTo>
                      <a:pt x="131" y="0"/>
                    </a:moveTo>
                    <a:cubicBezTo>
                      <a:pt x="63" y="0"/>
                      <a:pt x="1" y="48"/>
                      <a:pt x="1" y="131"/>
                    </a:cubicBezTo>
                    <a:lnTo>
                      <a:pt x="1" y="1268"/>
                    </a:lnTo>
                    <a:cubicBezTo>
                      <a:pt x="1" y="1357"/>
                      <a:pt x="63" y="1399"/>
                      <a:pt x="131" y="1399"/>
                    </a:cubicBezTo>
                    <a:lnTo>
                      <a:pt x="393" y="1399"/>
                    </a:lnTo>
                    <a:cubicBezTo>
                      <a:pt x="477" y="1399"/>
                      <a:pt x="524" y="1357"/>
                      <a:pt x="524" y="1268"/>
                    </a:cubicBezTo>
                    <a:lnTo>
                      <a:pt x="524" y="131"/>
                    </a:lnTo>
                    <a:cubicBezTo>
                      <a:pt x="524" y="48"/>
                      <a:pt x="477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8"/>
              <p:cNvSpPr/>
              <p:nvPr/>
            </p:nvSpPr>
            <p:spPr>
              <a:xfrm>
                <a:off x="3941244" y="3766188"/>
                <a:ext cx="123648" cy="28839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530" extrusionOk="0">
                    <a:moveTo>
                      <a:pt x="461" y="111"/>
                    </a:moveTo>
                    <a:cubicBezTo>
                      <a:pt x="503" y="111"/>
                      <a:pt x="545" y="153"/>
                      <a:pt x="545" y="194"/>
                    </a:cubicBezTo>
                    <a:lnTo>
                      <a:pt x="545" y="1331"/>
                    </a:lnTo>
                    <a:cubicBezTo>
                      <a:pt x="545" y="1373"/>
                      <a:pt x="503" y="1420"/>
                      <a:pt x="461" y="1420"/>
                    </a:cubicBezTo>
                    <a:lnTo>
                      <a:pt x="199" y="1420"/>
                    </a:lnTo>
                    <a:cubicBezTo>
                      <a:pt x="152" y="1420"/>
                      <a:pt x="110" y="1373"/>
                      <a:pt x="110" y="1331"/>
                    </a:cubicBezTo>
                    <a:lnTo>
                      <a:pt x="110" y="194"/>
                    </a:lnTo>
                    <a:cubicBezTo>
                      <a:pt x="110" y="153"/>
                      <a:pt x="152" y="111"/>
                      <a:pt x="199" y="111"/>
                    </a:cubicBezTo>
                    <a:close/>
                    <a:moveTo>
                      <a:pt x="199" y="1"/>
                    </a:moveTo>
                    <a:cubicBezTo>
                      <a:pt x="89" y="1"/>
                      <a:pt x="0" y="90"/>
                      <a:pt x="0" y="194"/>
                    </a:cubicBezTo>
                    <a:lnTo>
                      <a:pt x="0" y="1331"/>
                    </a:lnTo>
                    <a:cubicBezTo>
                      <a:pt x="0" y="1441"/>
                      <a:pt x="89" y="1530"/>
                      <a:pt x="199" y="1530"/>
                    </a:cubicBezTo>
                    <a:lnTo>
                      <a:pt x="461" y="1530"/>
                    </a:lnTo>
                    <a:cubicBezTo>
                      <a:pt x="566" y="1530"/>
                      <a:pt x="655" y="1441"/>
                      <a:pt x="655" y="1331"/>
                    </a:cubicBezTo>
                    <a:lnTo>
                      <a:pt x="655" y="194"/>
                    </a:lnTo>
                    <a:cubicBezTo>
                      <a:pt x="655" y="90"/>
                      <a:pt x="566" y="1"/>
                      <a:pt x="46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8"/>
              <p:cNvSpPr/>
              <p:nvPr/>
            </p:nvSpPr>
            <p:spPr>
              <a:xfrm>
                <a:off x="3954061" y="4140338"/>
                <a:ext cx="98956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9" extrusionOk="0">
                    <a:moveTo>
                      <a:pt x="131" y="0"/>
                    </a:moveTo>
                    <a:cubicBezTo>
                      <a:pt x="63" y="0"/>
                      <a:pt x="1" y="69"/>
                      <a:pt x="1" y="131"/>
                    </a:cubicBezTo>
                    <a:lnTo>
                      <a:pt x="1" y="1289"/>
                    </a:lnTo>
                    <a:cubicBezTo>
                      <a:pt x="1" y="1352"/>
                      <a:pt x="63" y="1399"/>
                      <a:pt x="131" y="1399"/>
                    </a:cubicBezTo>
                    <a:lnTo>
                      <a:pt x="393" y="1399"/>
                    </a:lnTo>
                    <a:cubicBezTo>
                      <a:pt x="477" y="1399"/>
                      <a:pt x="524" y="1352"/>
                      <a:pt x="524" y="1289"/>
                    </a:cubicBezTo>
                    <a:lnTo>
                      <a:pt x="524" y="131"/>
                    </a:lnTo>
                    <a:cubicBezTo>
                      <a:pt x="524" y="69"/>
                      <a:pt x="477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8"/>
              <p:cNvSpPr/>
              <p:nvPr/>
            </p:nvSpPr>
            <p:spPr>
              <a:xfrm>
                <a:off x="3941244" y="4132421"/>
                <a:ext cx="123648" cy="28348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504" extrusionOk="0">
                    <a:moveTo>
                      <a:pt x="461" y="111"/>
                    </a:moveTo>
                    <a:cubicBezTo>
                      <a:pt x="503" y="111"/>
                      <a:pt x="545" y="131"/>
                      <a:pt x="545" y="173"/>
                    </a:cubicBezTo>
                    <a:lnTo>
                      <a:pt x="545" y="1331"/>
                    </a:lnTo>
                    <a:cubicBezTo>
                      <a:pt x="545" y="1373"/>
                      <a:pt x="503" y="1394"/>
                      <a:pt x="461" y="1394"/>
                    </a:cubicBezTo>
                    <a:lnTo>
                      <a:pt x="199" y="1394"/>
                    </a:lnTo>
                    <a:cubicBezTo>
                      <a:pt x="152" y="1394"/>
                      <a:pt x="110" y="1373"/>
                      <a:pt x="110" y="1331"/>
                    </a:cubicBezTo>
                    <a:lnTo>
                      <a:pt x="110" y="173"/>
                    </a:lnTo>
                    <a:cubicBezTo>
                      <a:pt x="110" y="131"/>
                      <a:pt x="152" y="111"/>
                      <a:pt x="199" y="111"/>
                    </a:cubicBezTo>
                    <a:close/>
                    <a:moveTo>
                      <a:pt x="199" y="1"/>
                    </a:moveTo>
                    <a:cubicBezTo>
                      <a:pt x="89" y="1"/>
                      <a:pt x="0" y="63"/>
                      <a:pt x="0" y="173"/>
                    </a:cubicBezTo>
                    <a:lnTo>
                      <a:pt x="0" y="1331"/>
                    </a:lnTo>
                    <a:cubicBezTo>
                      <a:pt x="0" y="1420"/>
                      <a:pt x="89" y="1504"/>
                      <a:pt x="199" y="1504"/>
                    </a:cubicBezTo>
                    <a:lnTo>
                      <a:pt x="461" y="1504"/>
                    </a:lnTo>
                    <a:cubicBezTo>
                      <a:pt x="566" y="1504"/>
                      <a:pt x="655" y="1420"/>
                      <a:pt x="655" y="1331"/>
                    </a:cubicBezTo>
                    <a:lnTo>
                      <a:pt x="655" y="173"/>
                    </a:lnTo>
                    <a:cubicBezTo>
                      <a:pt x="655" y="63"/>
                      <a:pt x="566" y="1"/>
                      <a:pt x="46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8"/>
              <p:cNvSpPr/>
              <p:nvPr/>
            </p:nvSpPr>
            <p:spPr>
              <a:xfrm>
                <a:off x="4081478" y="3062372"/>
                <a:ext cx="98767" cy="267656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420" extrusionOk="0">
                    <a:moveTo>
                      <a:pt x="131" y="1"/>
                    </a:moveTo>
                    <a:cubicBezTo>
                      <a:pt x="63" y="1"/>
                      <a:pt x="0" y="69"/>
                      <a:pt x="0" y="132"/>
                    </a:cubicBezTo>
                    <a:lnTo>
                      <a:pt x="0" y="1289"/>
                    </a:lnTo>
                    <a:cubicBezTo>
                      <a:pt x="0" y="1357"/>
                      <a:pt x="63" y="1420"/>
                      <a:pt x="131" y="1420"/>
                    </a:cubicBezTo>
                    <a:lnTo>
                      <a:pt x="414" y="1420"/>
                    </a:lnTo>
                    <a:cubicBezTo>
                      <a:pt x="477" y="1420"/>
                      <a:pt x="524" y="1357"/>
                      <a:pt x="524" y="1289"/>
                    </a:cubicBezTo>
                    <a:lnTo>
                      <a:pt x="524" y="132"/>
                    </a:lnTo>
                    <a:cubicBezTo>
                      <a:pt x="524" y="69"/>
                      <a:pt x="477" y="1"/>
                      <a:pt x="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8"/>
              <p:cNvSpPr/>
              <p:nvPr/>
            </p:nvSpPr>
            <p:spPr>
              <a:xfrm>
                <a:off x="4072431" y="3054455"/>
                <a:ext cx="119690" cy="28462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10" extrusionOk="0">
                    <a:moveTo>
                      <a:pt x="462" y="111"/>
                    </a:moveTo>
                    <a:cubicBezTo>
                      <a:pt x="483" y="111"/>
                      <a:pt x="525" y="132"/>
                      <a:pt x="525" y="174"/>
                    </a:cubicBezTo>
                    <a:lnTo>
                      <a:pt x="525" y="1331"/>
                    </a:lnTo>
                    <a:cubicBezTo>
                      <a:pt x="525" y="1378"/>
                      <a:pt x="483" y="1399"/>
                      <a:pt x="462" y="1399"/>
                    </a:cubicBezTo>
                    <a:lnTo>
                      <a:pt x="179" y="1399"/>
                    </a:lnTo>
                    <a:cubicBezTo>
                      <a:pt x="132" y="1399"/>
                      <a:pt x="111" y="1378"/>
                      <a:pt x="111" y="1331"/>
                    </a:cubicBezTo>
                    <a:lnTo>
                      <a:pt x="111" y="174"/>
                    </a:lnTo>
                    <a:cubicBezTo>
                      <a:pt x="111" y="132"/>
                      <a:pt x="132" y="111"/>
                      <a:pt x="179" y="111"/>
                    </a:cubicBezTo>
                    <a:close/>
                    <a:moveTo>
                      <a:pt x="179" y="1"/>
                    </a:moveTo>
                    <a:cubicBezTo>
                      <a:pt x="69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20"/>
                      <a:pt x="69" y="1509"/>
                      <a:pt x="179" y="1509"/>
                    </a:cubicBezTo>
                    <a:lnTo>
                      <a:pt x="462" y="1509"/>
                    </a:lnTo>
                    <a:cubicBezTo>
                      <a:pt x="551" y="1509"/>
                      <a:pt x="635" y="1420"/>
                      <a:pt x="635" y="1331"/>
                    </a:cubicBezTo>
                    <a:lnTo>
                      <a:pt x="635" y="174"/>
                    </a:lnTo>
                    <a:cubicBezTo>
                      <a:pt x="635" y="90"/>
                      <a:pt x="551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8"/>
              <p:cNvSpPr/>
              <p:nvPr/>
            </p:nvSpPr>
            <p:spPr>
              <a:xfrm>
                <a:off x="4081478" y="3412772"/>
                <a:ext cx="98767" cy="26275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4" extrusionOk="0">
                    <a:moveTo>
                      <a:pt x="131" y="1"/>
                    </a:moveTo>
                    <a:cubicBezTo>
                      <a:pt x="63" y="1"/>
                      <a:pt x="0" y="43"/>
                      <a:pt x="0" y="106"/>
                    </a:cubicBezTo>
                    <a:lnTo>
                      <a:pt x="0" y="1263"/>
                    </a:lnTo>
                    <a:cubicBezTo>
                      <a:pt x="0" y="1331"/>
                      <a:pt x="63" y="1394"/>
                      <a:pt x="131" y="1394"/>
                    </a:cubicBezTo>
                    <a:lnTo>
                      <a:pt x="414" y="1394"/>
                    </a:lnTo>
                    <a:cubicBezTo>
                      <a:pt x="477" y="1394"/>
                      <a:pt x="524" y="1331"/>
                      <a:pt x="524" y="1263"/>
                    </a:cubicBezTo>
                    <a:lnTo>
                      <a:pt x="524" y="106"/>
                    </a:lnTo>
                    <a:cubicBezTo>
                      <a:pt x="524" y="43"/>
                      <a:pt x="477" y="1"/>
                      <a:pt x="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8"/>
              <p:cNvSpPr/>
              <p:nvPr/>
            </p:nvSpPr>
            <p:spPr>
              <a:xfrm>
                <a:off x="4072431" y="3399955"/>
                <a:ext cx="119690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09" extrusionOk="0">
                    <a:moveTo>
                      <a:pt x="462" y="111"/>
                    </a:moveTo>
                    <a:cubicBezTo>
                      <a:pt x="483" y="111"/>
                      <a:pt x="525" y="132"/>
                      <a:pt x="525" y="174"/>
                    </a:cubicBezTo>
                    <a:lnTo>
                      <a:pt x="525" y="1331"/>
                    </a:lnTo>
                    <a:cubicBezTo>
                      <a:pt x="525" y="1378"/>
                      <a:pt x="483" y="1399"/>
                      <a:pt x="462" y="1399"/>
                    </a:cubicBezTo>
                    <a:lnTo>
                      <a:pt x="179" y="1399"/>
                    </a:lnTo>
                    <a:cubicBezTo>
                      <a:pt x="132" y="1399"/>
                      <a:pt x="111" y="1378"/>
                      <a:pt x="111" y="1331"/>
                    </a:cubicBezTo>
                    <a:lnTo>
                      <a:pt x="111" y="174"/>
                    </a:lnTo>
                    <a:cubicBezTo>
                      <a:pt x="111" y="132"/>
                      <a:pt x="132" y="111"/>
                      <a:pt x="179" y="111"/>
                    </a:cubicBezTo>
                    <a:close/>
                    <a:moveTo>
                      <a:pt x="179" y="1"/>
                    </a:moveTo>
                    <a:cubicBezTo>
                      <a:pt x="69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41"/>
                      <a:pt x="69" y="1509"/>
                      <a:pt x="179" y="1509"/>
                    </a:cubicBezTo>
                    <a:lnTo>
                      <a:pt x="462" y="1509"/>
                    </a:lnTo>
                    <a:cubicBezTo>
                      <a:pt x="551" y="1509"/>
                      <a:pt x="635" y="1441"/>
                      <a:pt x="635" y="1331"/>
                    </a:cubicBezTo>
                    <a:lnTo>
                      <a:pt x="635" y="174"/>
                    </a:lnTo>
                    <a:cubicBezTo>
                      <a:pt x="635" y="90"/>
                      <a:pt x="551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8"/>
              <p:cNvSpPr/>
              <p:nvPr/>
            </p:nvSpPr>
            <p:spPr>
              <a:xfrm>
                <a:off x="4081478" y="3778063"/>
                <a:ext cx="98767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9" extrusionOk="0">
                    <a:moveTo>
                      <a:pt x="131" y="0"/>
                    </a:moveTo>
                    <a:cubicBezTo>
                      <a:pt x="63" y="0"/>
                      <a:pt x="0" y="48"/>
                      <a:pt x="0" y="131"/>
                    </a:cubicBezTo>
                    <a:lnTo>
                      <a:pt x="0" y="1268"/>
                    </a:lnTo>
                    <a:cubicBezTo>
                      <a:pt x="0" y="1357"/>
                      <a:pt x="63" y="1399"/>
                      <a:pt x="131" y="1399"/>
                    </a:cubicBezTo>
                    <a:lnTo>
                      <a:pt x="414" y="1399"/>
                    </a:lnTo>
                    <a:cubicBezTo>
                      <a:pt x="477" y="1399"/>
                      <a:pt x="524" y="1357"/>
                      <a:pt x="524" y="1268"/>
                    </a:cubicBezTo>
                    <a:lnTo>
                      <a:pt x="524" y="131"/>
                    </a:lnTo>
                    <a:cubicBezTo>
                      <a:pt x="524" y="48"/>
                      <a:pt x="47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8"/>
              <p:cNvSpPr/>
              <p:nvPr/>
            </p:nvSpPr>
            <p:spPr>
              <a:xfrm>
                <a:off x="4072431" y="3766188"/>
                <a:ext cx="119690" cy="2883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0" extrusionOk="0">
                    <a:moveTo>
                      <a:pt x="462" y="111"/>
                    </a:moveTo>
                    <a:cubicBezTo>
                      <a:pt x="483" y="111"/>
                      <a:pt x="525" y="153"/>
                      <a:pt x="525" y="194"/>
                    </a:cubicBezTo>
                    <a:lnTo>
                      <a:pt x="525" y="1331"/>
                    </a:lnTo>
                    <a:cubicBezTo>
                      <a:pt x="525" y="1373"/>
                      <a:pt x="483" y="1420"/>
                      <a:pt x="462" y="1420"/>
                    </a:cubicBezTo>
                    <a:lnTo>
                      <a:pt x="179" y="1420"/>
                    </a:lnTo>
                    <a:cubicBezTo>
                      <a:pt x="132" y="1420"/>
                      <a:pt x="111" y="1373"/>
                      <a:pt x="111" y="1331"/>
                    </a:cubicBezTo>
                    <a:lnTo>
                      <a:pt x="111" y="194"/>
                    </a:lnTo>
                    <a:cubicBezTo>
                      <a:pt x="111" y="153"/>
                      <a:pt x="132" y="111"/>
                      <a:pt x="179" y="111"/>
                    </a:cubicBezTo>
                    <a:close/>
                    <a:moveTo>
                      <a:pt x="179" y="1"/>
                    </a:moveTo>
                    <a:cubicBezTo>
                      <a:pt x="69" y="1"/>
                      <a:pt x="1" y="90"/>
                      <a:pt x="1" y="194"/>
                    </a:cubicBezTo>
                    <a:lnTo>
                      <a:pt x="1" y="1331"/>
                    </a:lnTo>
                    <a:cubicBezTo>
                      <a:pt x="1" y="1441"/>
                      <a:pt x="69" y="1530"/>
                      <a:pt x="179" y="1530"/>
                    </a:cubicBezTo>
                    <a:lnTo>
                      <a:pt x="462" y="1530"/>
                    </a:lnTo>
                    <a:cubicBezTo>
                      <a:pt x="551" y="1530"/>
                      <a:pt x="635" y="1441"/>
                      <a:pt x="635" y="1331"/>
                    </a:cubicBezTo>
                    <a:lnTo>
                      <a:pt x="635" y="194"/>
                    </a:lnTo>
                    <a:cubicBezTo>
                      <a:pt x="635" y="90"/>
                      <a:pt x="551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8"/>
              <p:cNvSpPr/>
              <p:nvPr/>
            </p:nvSpPr>
            <p:spPr>
              <a:xfrm>
                <a:off x="4081478" y="4140338"/>
                <a:ext cx="98767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9" extrusionOk="0">
                    <a:moveTo>
                      <a:pt x="131" y="0"/>
                    </a:moveTo>
                    <a:cubicBezTo>
                      <a:pt x="63" y="0"/>
                      <a:pt x="0" y="69"/>
                      <a:pt x="0" y="131"/>
                    </a:cubicBezTo>
                    <a:lnTo>
                      <a:pt x="0" y="1289"/>
                    </a:lnTo>
                    <a:cubicBezTo>
                      <a:pt x="0" y="1352"/>
                      <a:pt x="63" y="1399"/>
                      <a:pt x="131" y="1399"/>
                    </a:cubicBezTo>
                    <a:lnTo>
                      <a:pt x="414" y="1399"/>
                    </a:lnTo>
                    <a:cubicBezTo>
                      <a:pt x="477" y="1399"/>
                      <a:pt x="524" y="1352"/>
                      <a:pt x="524" y="1289"/>
                    </a:cubicBezTo>
                    <a:lnTo>
                      <a:pt x="524" y="131"/>
                    </a:lnTo>
                    <a:cubicBezTo>
                      <a:pt x="524" y="69"/>
                      <a:pt x="47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8"/>
              <p:cNvSpPr/>
              <p:nvPr/>
            </p:nvSpPr>
            <p:spPr>
              <a:xfrm>
                <a:off x="4072431" y="4132421"/>
                <a:ext cx="119690" cy="28348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04" extrusionOk="0">
                    <a:moveTo>
                      <a:pt x="462" y="111"/>
                    </a:moveTo>
                    <a:cubicBezTo>
                      <a:pt x="483" y="111"/>
                      <a:pt x="525" y="131"/>
                      <a:pt x="525" y="173"/>
                    </a:cubicBezTo>
                    <a:lnTo>
                      <a:pt x="525" y="1331"/>
                    </a:lnTo>
                    <a:cubicBezTo>
                      <a:pt x="525" y="1373"/>
                      <a:pt x="483" y="1394"/>
                      <a:pt x="462" y="1394"/>
                    </a:cubicBezTo>
                    <a:lnTo>
                      <a:pt x="179" y="1394"/>
                    </a:lnTo>
                    <a:cubicBezTo>
                      <a:pt x="132" y="1394"/>
                      <a:pt x="111" y="1373"/>
                      <a:pt x="111" y="1331"/>
                    </a:cubicBezTo>
                    <a:lnTo>
                      <a:pt x="111" y="173"/>
                    </a:lnTo>
                    <a:cubicBezTo>
                      <a:pt x="111" y="131"/>
                      <a:pt x="132" y="111"/>
                      <a:pt x="179" y="111"/>
                    </a:cubicBezTo>
                    <a:close/>
                    <a:moveTo>
                      <a:pt x="179" y="1"/>
                    </a:moveTo>
                    <a:cubicBezTo>
                      <a:pt x="69" y="1"/>
                      <a:pt x="1" y="63"/>
                      <a:pt x="1" y="173"/>
                    </a:cubicBezTo>
                    <a:lnTo>
                      <a:pt x="1" y="1331"/>
                    </a:lnTo>
                    <a:cubicBezTo>
                      <a:pt x="1" y="1420"/>
                      <a:pt x="69" y="1504"/>
                      <a:pt x="179" y="1504"/>
                    </a:cubicBezTo>
                    <a:lnTo>
                      <a:pt x="462" y="1504"/>
                    </a:lnTo>
                    <a:cubicBezTo>
                      <a:pt x="551" y="1504"/>
                      <a:pt x="635" y="1420"/>
                      <a:pt x="635" y="1331"/>
                    </a:cubicBezTo>
                    <a:lnTo>
                      <a:pt x="635" y="173"/>
                    </a:lnTo>
                    <a:cubicBezTo>
                      <a:pt x="635" y="63"/>
                      <a:pt x="551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8"/>
              <p:cNvSpPr/>
              <p:nvPr/>
            </p:nvSpPr>
            <p:spPr>
              <a:xfrm>
                <a:off x="4208707" y="3062372"/>
                <a:ext cx="102914" cy="26765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20" extrusionOk="0">
                    <a:moveTo>
                      <a:pt x="132" y="1"/>
                    </a:moveTo>
                    <a:cubicBezTo>
                      <a:pt x="63" y="1"/>
                      <a:pt x="1" y="69"/>
                      <a:pt x="1" y="132"/>
                    </a:cubicBezTo>
                    <a:lnTo>
                      <a:pt x="1" y="1289"/>
                    </a:lnTo>
                    <a:cubicBezTo>
                      <a:pt x="1" y="1357"/>
                      <a:pt x="63" y="1420"/>
                      <a:pt x="132" y="1420"/>
                    </a:cubicBezTo>
                    <a:lnTo>
                      <a:pt x="414" y="1420"/>
                    </a:lnTo>
                    <a:cubicBezTo>
                      <a:pt x="482" y="1420"/>
                      <a:pt x="545" y="1357"/>
                      <a:pt x="545" y="1289"/>
                    </a:cubicBezTo>
                    <a:lnTo>
                      <a:pt x="545" y="132"/>
                    </a:lnTo>
                    <a:cubicBezTo>
                      <a:pt x="545" y="69"/>
                      <a:pt x="482" y="1"/>
                      <a:pt x="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8"/>
              <p:cNvSpPr/>
              <p:nvPr/>
            </p:nvSpPr>
            <p:spPr>
              <a:xfrm>
                <a:off x="4200791" y="3054455"/>
                <a:ext cx="118747" cy="28462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10" extrusionOk="0">
                    <a:moveTo>
                      <a:pt x="456" y="111"/>
                    </a:moveTo>
                    <a:cubicBezTo>
                      <a:pt x="498" y="111"/>
                      <a:pt x="524" y="132"/>
                      <a:pt x="524" y="174"/>
                    </a:cubicBezTo>
                    <a:lnTo>
                      <a:pt x="524" y="1331"/>
                    </a:lnTo>
                    <a:cubicBezTo>
                      <a:pt x="524" y="1378"/>
                      <a:pt x="498" y="1399"/>
                      <a:pt x="456" y="1399"/>
                    </a:cubicBezTo>
                    <a:lnTo>
                      <a:pt x="174" y="1399"/>
                    </a:lnTo>
                    <a:cubicBezTo>
                      <a:pt x="132" y="1399"/>
                      <a:pt x="105" y="1378"/>
                      <a:pt x="105" y="1331"/>
                    </a:cubicBezTo>
                    <a:lnTo>
                      <a:pt x="105" y="174"/>
                    </a:lnTo>
                    <a:cubicBezTo>
                      <a:pt x="105" y="132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85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20"/>
                      <a:pt x="85" y="1509"/>
                      <a:pt x="174" y="1509"/>
                    </a:cubicBezTo>
                    <a:lnTo>
                      <a:pt x="456" y="1509"/>
                    </a:lnTo>
                    <a:cubicBezTo>
                      <a:pt x="545" y="1509"/>
                      <a:pt x="629" y="1420"/>
                      <a:pt x="629" y="1331"/>
                    </a:cubicBezTo>
                    <a:lnTo>
                      <a:pt x="629" y="174"/>
                    </a:lnTo>
                    <a:cubicBezTo>
                      <a:pt x="629" y="90"/>
                      <a:pt x="545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8"/>
              <p:cNvSpPr/>
              <p:nvPr/>
            </p:nvSpPr>
            <p:spPr>
              <a:xfrm>
                <a:off x="4208707" y="3412772"/>
                <a:ext cx="102914" cy="26275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394" extrusionOk="0">
                    <a:moveTo>
                      <a:pt x="132" y="1"/>
                    </a:moveTo>
                    <a:cubicBezTo>
                      <a:pt x="63" y="1"/>
                      <a:pt x="1" y="43"/>
                      <a:pt x="1" y="106"/>
                    </a:cubicBezTo>
                    <a:lnTo>
                      <a:pt x="1" y="1263"/>
                    </a:lnTo>
                    <a:cubicBezTo>
                      <a:pt x="1" y="1331"/>
                      <a:pt x="63" y="1394"/>
                      <a:pt x="132" y="1394"/>
                    </a:cubicBezTo>
                    <a:lnTo>
                      <a:pt x="414" y="1394"/>
                    </a:lnTo>
                    <a:cubicBezTo>
                      <a:pt x="482" y="1394"/>
                      <a:pt x="545" y="1331"/>
                      <a:pt x="545" y="1263"/>
                    </a:cubicBezTo>
                    <a:lnTo>
                      <a:pt x="545" y="106"/>
                    </a:lnTo>
                    <a:cubicBezTo>
                      <a:pt x="545" y="43"/>
                      <a:pt x="482" y="1"/>
                      <a:pt x="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8"/>
              <p:cNvSpPr/>
              <p:nvPr/>
            </p:nvSpPr>
            <p:spPr>
              <a:xfrm>
                <a:off x="4200791" y="3399955"/>
                <a:ext cx="118747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09" extrusionOk="0">
                    <a:moveTo>
                      <a:pt x="456" y="111"/>
                    </a:moveTo>
                    <a:cubicBezTo>
                      <a:pt x="498" y="111"/>
                      <a:pt x="524" y="132"/>
                      <a:pt x="524" y="174"/>
                    </a:cubicBezTo>
                    <a:lnTo>
                      <a:pt x="524" y="1331"/>
                    </a:lnTo>
                    <a:cubicBezTo>
                      <a:pt x="524" y="1378"/>
                      <a:pt x="498" y="1399"/>
                      <a:pt x="456" y="1399"/>
                    </a:cubicBezTo>
                    <a:lnTo>
                      <a:pt x="174" y="1399"/>
                    </a:lnTo>
                    <a:cubicBezTo>
                      <a:pt x="132" y="1399"/>
                      <a:pt x="105" y="1378"/>
                      <a:pt x="105" y="1331"/>
                    </a:cubicBezTo>
                    <a:lnTo>
                      <a:pt x="105" y="174"/>
                    </a:lnTo>
                    <a:cubicBezTo>
                      <a:pt x="105" y="132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85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41"/>
                      <a:pt x="85" y="1509"/>
                      <a:pt x="174" y="1509"/>
                    </a:cubicBezTo>
                    <a:lnTo>
                      <a:pt x="456" y="1509"/>
                    </a:lnTo>
                    <a:cubicBezTo>
                      <a:pt x="545" y="1509"/>
                      <a:pt x="629" y="1441"/>
                      <a:pt x="629" y="1331"/>
                    </a:cubicBezTo>
                    <a:lnTo>
                      <a:pt x="629" y="174"/>
                    </a:lnTo>
                    <a:cubicBezTo>
                      <a:pt x="629" y="90"/>
                      <a:pt x="545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8"/>
              <p:cNvSpPr/>
              <p:nvPr/>
            </p:nvSpPr>
            <p:spPr>
              <a:xfrm>
                <a:off x="4208707" y="3778063"/>
                <a:ext cx="102914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399" extrusionOk="0">
                    <a:moveTo>
                      <a:pt x="132" y="0"/>
                    </a:moveTo>
                    <a:cubicBezTo>
                      <a:pt x="63" y="0"/>
                      <a:pt x="1" y="48"/>
                      <a:pt x="1" y="131"/>
                    </a:cubicBezTo>
                    <a:lnTo>
                      <a:pt x="1" y="1268"/>
                    </a:lnTo>
                    <a:cubicBezTo>
                      <a:pt x="1" y="1357"/>
                      <a:pt x="63" y="1399"/>
                      <a:pt x="132" y="1399"/>
                    </a:cubicBezTo>
                    <a:lnTo>
                      <a:pt x="414" y="1399"/>
                    </a:lnTo>
                    <a:cubicBezTo>
                      <a:pt x="482" y="1399"/>
                      <a:pt x="545" y="1357"/>
                      <a:pt x="545" y="1268"/>
                    </a:cubicBezTo>
                    <a:lnTo>
                      <a:pt x="545" y="131"/>
                    </a:lnTo>
                    <a:cubicBezTo>
                      <a:pt x="545" y="48"/>
                      <a:pt x="482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8"/>
              <p:cNvSpPr/>
              <p:nvPr/>
            </p:nvSpPr>
            <p:spPr>
              <a:xfrm>
                <a:off x="4200791" y="3766188"/>
                <a:ext cx="118747" cy="28839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30" extrusionOk="0">
                    <a:moveTo>
                      <a:pt x="456" y="111"/>
                    </a:moveTo>
                    <a:cubicBezTo>
                      <a:pt x="498" y="111"/>
                      <a:pt x="524" y="153"/>
                      <a:pt x="524" y="194"/>
                    </a:cubicBezTo>
                    <a:lnTo>
                      <a:pt x="524" y="1331"/>
                    </a:lnTo>
                    <a:cubicBezTo>
                      <a:pt x="524" y="1373"/>
                      <a:pt x="498" y="1420"/>
                      <a:pt x="456" y="1420"/>
                    </a:cubicBezTo>
                    <a:lnTo>
                      <a:pt x="174" y="1420"/>
                    </a:lnTo>
                    <a:cubicBezTo>
                      <a:pt x="132" y="1420"/>
                      <a:pt x="105" y="1373"/>
                      <a:pt x="105" y="1331"/>
                    </a:cubicBezTo>
                    <a:lnTo>
                      <a:pt x="105" y="194"/>
                    </a:lnTo>
                    <a:cubicBezTo>
                      <a:pt x="105" y="153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85" y="1"/>
                      <a:pt x="1" y="90"/>
                      <a:pt x="1" y="194"/>
                    </a:cubicBezTo>
                    <a:lnTo>
                      <a:pt x="1" y="1331"/>
                    </a:lnTo>
                    <a:cubicBezTo>
                      <a:pt x="1" y="1441"/>
                      <a:pt x="85" y="1530"/>
                      <a:pt x="174" y="1530"/>
                    </a:cubicBezTo>
                    <a:lnTo>
                      <a:pt x="456" y="1530"/>
                    </a:lnTo>
                    <a:cubicBezTo>
                      <a:pt x="545" y="1530"/>
                      <a:pt x="629" y="1441"/>
                      <a:pt x="629" y="1331"/>
                    </a:cubicBezTo>
                    <a:lnTo>
                      <a:pt x="629" y="194"/>
                    </a:lnTo>
                    <a:cubicBezTo>
                      <a:pt x="629" y="90"/>
                      <a:pt x="545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8"/>
              <p:cNvSpPr/>
              <p:nvPr/>
            </p:nvSpPr>
            <p:spPr>
              <a:xfrm>
                <a:off x="4208707" y="4140338"/>
                <a:ext cx="102914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399" extrusionOk="0">
                    <a:moveTo>
                      <a:pt x="132" y="0"/>
                    </a:moveTo>
                    <a:cubicBezTo>
                      <a:pt x="63" y="0"/>
                      <a:pt x="1" y="69"/>
                      <a:pt x="1" y="131"/>
                    </a:cubicBezTo>
                    <a:lnTo>
                      <a:pt x="1" y="1289"/>
                    </a:lnTo>
                    <a:cubicBezTo>
                      <a:pt x="1" y="1352"/>
                      <a:pt x="63" y="1399"/>
                      <a:pt x="132" y="1399"/>
                    </a:cubicBezTo>
                    <a:lnTo>
                      <a:pt x="414" y="1399"/>
                    </a:lnTo>
                    <a:cubicBezTo>
                      <a:pt x="482" y="1399"/>
                      <a:pt x="545" y="1352"/>
                      <a:pt x="545" y="1289"/>
                    </a:cubicBezTo>
                    <a:lnTo>
                      <a:pt x="545" y="131"/>
                    </a:lnTo>
                    <a:cubicBezTo>
                      <a:pt x="545" y="69"/>
                      <a:pt x="482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8"/>
              <p:cNvSpPr/>
              <p:nvPr/>
            </p:nvSpPr>
            <p:spPr>
              <a:xfrm>
                <a:off x="4200791" y="4132421"/>
                <a:ext cx="118747" cy="28348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504" extrusionOk="0">
                    <a:moveTo>
                      <a:pt x="456" y="111"/>
                    </a:moveTo>
                    <a:cubicBezTo>
                      <a:pt x="498" y="111"/>
                      <a:pt x="524" y="131"/>
                      <a:pt x="524" y="173"/>
                    </a:cubicBezTo>
                    <a:lnTo>
                      <a:pt x="524" y="1331"/>
                    </a:lnTo>
                    <a:cubicBezTo>
                      <a:pt x="524" y="1373"/>
                      <a:pt x="498" y="1394"/>
                      <a:pt x="456" y="1394"/>
                    </a:cubicBezTo>
                    <a:lnTo>
                      <a:pt x="174" y="1394"/>
                    </a:lnTo>
                    <a:cubicBezTo>
                      <a:pt x="132" y="1394"/>
                      <a:pt x="105" y="1373"/>
                      <a:pt x="105" y="1331"/>
                    </a:cubicBezTo>
                    <a:lnTo>
                      <a:pt x="105" y="173"/>
                    </a:lnTo>
                    <a:cubicBezTo>
                      <a:pt x="105" y="131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85" y="1"/>
                      <a:pt x="1" y="63"/>
                      <a:pt x="1" y="173"/>
                    </a:cubicBezTo>
                    <a:lnTo>
                      <a:pt x="1" y="1331"/>
                    </a:lnTo>
                    <a:cubicBezTo>
                      <a:pt x="1" y="1420"/>
                      <a:pt x="85" y="1504"/>
                      <a:pt x="174" y="1504"/>
                    </a:cubicBezTo>
                    <a:lnTo>
                      <a:pt x="456" y="1504"/>
                    </a:lnTo>
                    <a:cubicBezTo>
                      <a:pt x="545" y="1504"/>
                      <a:pt x="629" y="1420"/>
                      <a:pt x="629" y="1331"/>
                    </a:cubicBezTo>
                    <a:lnTo>
                      <a:pt x="629" y="173"/>
                    </a:lnTo>
                    <a:cubicBezTo>
                      <a:pt x="629" y="63"/>
                      <a:pt x="545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8"/>
              <p:cNvSpPr/>
              <p:nvPr/>
            </p:nvSpPr>
            <p:spPr>
              <a:xfrm>
                <a:off x="4340083" y="3062372"/>
                <a:ext cx="98767" cy="267656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420" extrusionOk="0">
                    <a:moveTo>
                      <a:pt x="131" y="1"/>
                    </a:moveTo>
                    <a:cubicBezTo>
                      <a:pt x="47" y="1"/>
                      <a:pt x="0" y="69"/>
                      <a:pt x="0" y="132"/>
                    </a:cubicBezTo>
                    <a:lnTo>
                      <a:pt x="0" y="1289"/>
                    </a:lnTo>
                    <a:cubicBezTo>
                      <a:pt x="0" y="1357"/>
                      <a:pt x="47" y="1420"/>
                      <a:pt x="131" y="1420"/>
                    </a:cubicBezTo>
                    <a:lnTo>
                      <a:pt x="393" y="1420"/>
                    </a:lnTo>
                    <a:cubicBezTo>
                      <a:pt x="461" y="1420"/>
                      <a:pt x="524" y="1357"/>
                      <a:pt x="524" y="1289"/>
                    </a:cubicBezTo>
                    <a:lnTo>
                      <a:pt x="524" y="132"/>
                    </a:lnTo>
                    <a:cubicBezTo>
                      <a:pt x="524" y="69"/>
                      <a:pt x="461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58"/>
              <p:cNvSpPr/>
              <p:nvPr/>
            </p:nvSpPr>
            <p:spPr>
              <a:xfrm>
                <a:off x="4328208" y="3054455"/>
                <a:ext cx="119501" cy="28462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510" extrusionOk="0">
                    <a:moveTo>
                      <a:pt x="456" y="111"/>
                    </a:moveTo>
                    <a:cubicBezTo>
                      <a:pt x="503" y="111"/>
                      <a:pt x="524" y="132"/>
                      <a:pt x="524" y="174"/>
                    </a:cubicBezTo>
                    <a:lnTo>
                      <a:pt x="524" y="1331"/>
                    </a:lnTo>
                    <a:cubicBezTo>
                      <a:pt x="524" y="1378"/>
                      <a:pt x="503" y="1399"/>
                      <a:pt x="456" y="1399"/>
                    </a:cubicBezTo>
                    <a:lnTo>
                      <a:pt x="194" y="1399"/>
                    </a:lnTo>
                    <a:cubicBezTo>
                      <a:pt x="152" y="1399"/>
                      <a:pt x="110" y="1378"/>
                      <a:pt x="110" y="1331"/>
                    </a:cubicBezTo>
                    <a:lnTo>
                      <a:pt x="110" y="174"/>
                    </a:lnTo>
                    <a:cubicBezTo>
                      <a:pt x="110" y="132"/>
                      <a:pt x="152" y="111"/>
                      <a:pt x="194" y="111"/>
                    </a:cubicBezTo>
                    <a:close/>
                    <a:moveTo>
                      <a:pt x="194" y="1"/>
                    </a:moveTo>
                    <a:cubicBezTo>
                      <a:pt x="84" y="1"/>
                      <a:pt x="0" y="90"/>
                      <a:pt x="0" y="174"/>
                    </a:cubicBezTo>
                    <a:lnTo>
                      <a:pt x="0" y="1331"/>
                    </a:lnTo>
                    <a:cubicBezTo>
                      <a:pt x="0" y="1420"/>
                      <a:pt x="84" y="1509"/>
                      <a:pt x="194" y="1509"/>
                    </a:cubicBezTo>
                    <a:lnTo>
                      <a:pt x="456" y="1509"/>
                    </a:lnTo>
                    <a:cubicBezTo>
                      <a:pt x="566" y="1509"/>
                      <a:pt x="634" y="1420"/>
                      <a:pt x="634" y="1331"/>
                    </a:cubicBezTo>
                    <a:lnTo>
                      <a:pt x="634" y="174"/>
                    </a:lnTo>
                    <a:cubicBezTo>
                      <a:pt x="634" y="90"/>
                      <a:pt x="566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58"/>
              <p:cNvSpPr/>
              <p:nvPr/>
            </p:nvSpPr>
            <p:spPr>
              <a:xfrm>
                <a:off x="4340083" y="3412772"/>
                <a:ext cx="98767" cy="26275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4" extrusionOk="0">
                    <a:moveTo>
                      <a:pt x="131" y="1"/>
                    </a:moveTo>
                    <a:cubicBezTo>
                      <a:pt x="47" y="1"/>
                      <a:pt x="0" y="43"/>
                      <a:pt x="0" y="106"/>
                    </a:cubicBezTo>
                    <a:lnTo>
                      <a:pt x="0" y="1263"/>
                    </a:lnTo>
                    <a:cubicBezTo>
                      <a:pt x="0" y="1331"/>
                      <a:pt x="47" y="1394"/>
                      <a:pt x="131" y="1394"/>
                    </a:cubicBezTo>
                    <a:lnTo>
                      <a:pt x="393" y="1394"/>
                    </a:lnTo>
                    <a:cubicBezTo>
                      <a:pt x="461" y="1394"/>
                      <a:pt x="524" y="1331"/>
                      <a:pt x="524" y="1263"/>
                    </a:cubicBezTo>
                    <a:lnTo>
                      <a:pt x="524" y="106"/>
                    </a:lnTo>
                    <a:cubicBezTo>
                      <a:pt x="524" y="43"/>
                      <a:pt x="461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58"/>
              <p:cNvSpPr/>
              <p:nvPr/>
            </p:nvSpPr>
            <p:spPr>
              <a:xfrm>
                <a:off x="4328208" y="3399955"/>
                <a:ext cx="119501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509" extrusionOk="0">
                    <a:moveTo>
                      <a:pt x="456" y="111"/>
                    </a:moveTo>
                    <a:cubicBezTo>
                      <a:pt x="503" y="111"/>
                      <a:pt x="524" y="132"/>
                      <a:pt x="524" y="174"/>
                    </a:cubicBezTo>
                    <a:lnTo>
                      <a:pt x="524" y="1331"/>
                    </a:lnTo>
                    <a:cubicBezTo>
                      <a:pt x="524" y="1378"/>
                      <a:pt x="503" y="1399"/>
                      <a:pt x="456" y="1399"/>
                    </a:cubicBezTo>
                    <a:lnTo>
                      <a:pt x="194" y="1399"/>
                    </a:lnTo>
                    <a:cubicBezTo>
                      <a:pt x="152" y="1399"/>
                      <a:pt x="110" y="1378"/>
                      <a:pt x="110" y="1331"/>
                    </a:cubicBezTo>
                    <a:lnTo>
                      <a:pt x="110" y="174"/>
                    </a:lnTo>
                    <a:cubicBezTo>
                      <a:pt x="110" y="132"/>
                      <a:pt x="152" y="111"/>
                      <a:pt x="194" y="111"/>
                    </a:cubicBezTo>
                    <a:close/>
                    <a:moveTo>
                      <a:pt x="194" y="1"/>
                    </a:moveTo>
                    <a:cubicBezTo>
                      <a:pt x="84" y="1"/>
                      <a:pt x="0" y="90"/>
                      <a:pt x="0" y="174"/>
                    </a:cubicBezTo>
                    <a:lnTo>
                      <a:pt x="0" y="1331"/>
                    </a:lnTo>
                    <a:cubicBezTo>
                      <a:pt x="0" y="1441"/>
                      <a:pt x="84" y="1509"/>
                      <a:pt x="194" y="1509"/>
                    </a:cubicBezTo>
                    <a:lnTo>
                      <a:pt x="456" y="1509"/>
                    </a:lnTo>
                    <a:cubicBezTo>
                      <a:pt x="566" y="1509"/>
                      <a:pt x="634" y="1441"/>
                      <a:pt x="634" y="1331"/>
                    </a:cubicBezTo>
                    <a:lnTo>
                      <a:pt x="634" y="174"/>
                    </a:lnTo>
                    <a:cubicBezTo>
                      <a:pt x="634" y="90"/>
                      <a:pt x="566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58"/>
              <p:cNvSpPr/>
              <p:nvPr/>
            </p:nvSpPr>
            <p:spPr>
              <a:xfrm>
                <a:off x="4340083" y="3778063"/>
                <a:ext cx="98767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9" extrusionOk="0">
                    <a:moveTo>
                      <a:pt x="131" y="0"/>
                    </a:moveTo>
                    <a:cubicBezTo>
                      <a:pt x="47" y="0"/>
                      <a:pt x="0" y="48"/>
                      <a:pt x="0" y="131"/>
                    </a:cubicBezTo>
                    <a:lnTo>
                      <a:pt x="0" y="1268"/>
                    </a:lnTo>
                    <a:cubicBezTo>
                      <a:pt x="0" y="1357"/>
                      <a:pt x="47" y="1399"/>
                      <a:pt x="131" y="1399"/>
                    </a:cubicBezTo>
                    <a:lnTo>
                      <a:pt x="393" y="1399"/>
                    </a:lnTo>
                    <a:cubicBezTo>
                      <a:pt x="461" y="1399"/>
                      <a:pt x="524" y="1357"/>
                      <a:pt x="524" y="1268"/>
                    </a:cubicBezTo>
                    <a:lnTo>
                      <a:pt x="524" y="131"/>
                    </a:lnTo>
                    <a:cubicBezTo>
                      <a:pt x="524" y="48"/>
                      <a:pt x="461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58"/>
              <p:cNvSpPr/>
              <p:nvPr/>
            </p:nvSpPr>
            <p:spPr>
              <a:xfrm>
                <a:off x="4328208" y="3766188"/>
                <a:ext cx="119501" cy="28839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530" extrusionOk="0">
                    <a:moveTo>
                      <a:pt x="456" y="111"/>
                    </a:moveTo>
                    <a:cubicBezTo>
                      <a:pt x="503" y="111"/>
                      <a:pt x="524" y="153"/>
                      <a:pt x="524" y="194"/>
                    </a:cubicBezTo>
                    <a:lnTo>
                      <a:pt x="524" y="1331"/>
                    </a:lnTo>
                    <a:cubicBezTo>
                      <a:pt x="524" y="1373"/>
                      <a:pt x="503" y="1420"/>
                      <a:pt x="456" y="1420"/>
                    </a:cubicBezTo>
                    <a:lnTo>
                      <a:pt x="194" y="1420"/>
                    </a:lnTo>
                    <a:cubicBezTo>
                      <a:pt x="152" y="1420"/>
                      <a:pt x="110" y="1373"/>
                      <a:pt x="110" y="1331"/>
                    </a:cubicBezTo>
                    <a:lnTo>
                      <a:pt x="110" y="194"/>
                    </a:lnTo>
                    <a:cubicBezTo>
                      <a:pt x="110" y="153"/>
                      <a:pt x="152" y="111"/>
                      <a:pt x="194" y="111"/>
                    </a:cubicBezTo>
                    <a:close/>
                    <a:moveTo>
                      <a:pt x="194" y="1"/>
                    </a:moveTo>
                    <a:cubicBezTo>
                      <a:pt x="84" y="1"/>
                      <a:pt x="0" y="90"/>
                      <a:pt x="0" y="194"/>
                    </a:cubicBezTo>
                    <a:lnTo>
                      <a:pt x="0" y="1331"/>
                    </a:lnTo>
                    <a:cubicBezTo>
                      <a:pt x="0" y="1441"/>
                      <a:pt x="84" y="1530"/>
                      <a:pt x="194" y="1530"/>
                    </a:cubicBezTo>
                    <a:lnTo>
                      <a:pt x="456" y="1530"/>
                    </a:lnTo>
                    <a:cubicBezTo>
                      <a:pt x="566" y="1530"/>
                      <a:pt x="634" y="1441"/>
                      <a:pt x="634" y="1331"/>
                    </a:cubicBezTo>
                    <a:lnTo>
                      <a:pt x="634" y="194"/>
                    </a:lnTo>
                    <a:cubicBezTo>
                      <a:pt x="634" y="90"/>
                      <a:pt x="566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58"/>
              <p:cNvSpPr/>
              <p:nvPr/>
            </p:nvSpPr>
            <p:spPr>
              <a:xfrm>
                <a:off x="4340083" y="4140338"/>
                <a:ext cx="98767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399" extrusionOk="0">
                    <a:moveTo>
                      <a:pt x="131" y="0"/>
                    </a:moveTo>
                    <a:cubicBezTo>
                      <a:pt x="47" y="0"/>
                      <a:pt x="0" y="69"/>
                      <a:pt x="0" y="131"/>
                    </a:cubicBezTo>
                    <a:lnTo>
                      <a:pt x="0" y="1289"/>
                    </a:lnTo>
                    <a:cubicBezTo>
                      <a:pt x="0" y="1352"/>
                      <a:pt x="47" y="1399"/>
                      <a:pt x="131" y="1399"/>
                    </a:cubicBezTo>
                    <a:lnTo>
                      <a:pt x="393" y="1399"/>
                    </a:lnTo>
                    <a:cubicBezTo>
                      <a:pt x="461" y="1399"/>
                      <a:pt x="524" y="1352"/>
                      <a:pt x="524" y="1289"/>
                    </a:cubicBezTo>
                    <a:lnTo>
                      <a:pt x="524" y="131"/>
                    </a:lnTo>
                    <a:cubicBezTo>
                      <a:pt x="524" y="69"/>
                      <a:pt x="461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58"/>
              <p:cNvSpPr/>
              <p:nvPr/>
            </p:nvSpPr>
            <p:spPr>
              <a:xfrm>
                <a:off x="4328208" y="4132421"/>
                <a:ext cx="119501" cy="283489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504" extrusionOk="0">
                    <a:moveTo>
                      <a:pt x="456" y="111"/>
                    </a:moveTo>
                    <a:cubicBezTo>
                      <a:pt x="503" y="111"/>
                      <a:pt x="524" y="131"/>
                      <a:pt x="524" y="173"/>
                    </a:cubicBezTo>
                    <a:lnTo>
                      <a:pt x="524" y="1331"/>
                    </a:lnTo>
                    <a:cubicBezTo>
                      <a:pt x="524" y="1373"/>
                      <a:pt x="503" y="1394"/>
                      <a:pt x="456" y="1394"/>
                    </a:cubicBezTo>
                    <a:lnTo>
                      <a:pt x="194" y="1394"/>
                    </a:lnTo>
                    <a:cubicBezTo>
                      <a:pt x="152" y="1394"/>
                      <a:pt x="110" y="1373"/>
                      <a:pt x="110" y="1331"/>
                    </a:cubicBezTo>
                    <a:lnTo>
                      <a:pt x="110" y="173"/>
                    </a:lnTo>
                    <a:cubicBezTo>
                      <a:pt x="110" y="131"/>
                      <a:pt x="152" y="111"/>
                      <a:pt x="194" y="111"/>
                    </a:cubicBezTo>
                    <a:close/>
                    <a:moveTo>
                      <a:pt x="194" y="1"/>
                    </a:moveTo>
                    <a:cubicBezTo>
                      <a:pt x="84" y="1"/>
                      <a:pt x="0" y="63"/>
                      <a:pt x="0" y="173"/>
                    </a:cubicBezTo>
                    <a:lnTo>
                      <a:pt x="0" y="1331"/>
                    </a:lnTo>
                    <a:cubicBezTo>
                      <a:pt x="0" y="1420"/>
                      <a:pt x="84" y="1504"/>
                      <a:pt x="194" y="1504"/>
                    </a:cubicBezTo>
                    <a:lnTo>
                      <a:pt x="456" y="1504"/>
                    </a:lnTo>
                    <a:cubicBezTo>
                      <a:pt x="566" y="1504"/>
                      <a:pt x="634" y="1420"/>
                      <a:pt x="634" y="1331"/>
                    </a:cubicBezTo>
                    <a:lnTo>
                      <a:pt x="634" y="173"/>
                    </a:lnTo>
                    <a:cubicBezTo>
                      <a:pt x="634" y="63"/>
                      <a:pt x="566" y="1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58"/>
              <p:cNvSpPr/>
              <p:nvPr/>
            </p:nvSpPr>
            <p:spPr>
              <a:xfrm>
                <a:off x="4467312" y="3062372"/>
                <a:ext cx="98956" cy="26765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20" extrusionOk="0">
                    <a:moveTo>
                      <a:pt x="132" y="1"/>
                    </a:moveTo>
                    <a:cubicBezTo>
                      <a:pt x="69" y="1"/>
                      <a:pt x="1" y="69"/>
                      <a:pt x="1" y="132"/>
                    </a:cubicBezTo>
                    <a:lnTo>
                      <a:pt x="1" y="1289"/>
                    </a:lnTo>
                    <a:cubicBezTo>
                      <a:pt x="1" y="1357"/>
                      <a:pt x="69" y="1420"/>
                      <a:pt x="132" y="1420"/>
                    </a:cubicBezTo>
                    <a:lnTo>
                      <a:pt x="393" y="1420"/>
                    </a:lnTo>
                    <a:cubicBezTo>
                      <a:pt x="483" y="1420"/>
                      <a:pt x="524" y="1357"/>
                      <a:pt x="524" y="1289"/>
                    </a:cubicBezTo>
                    <a:lnTo>
                      <a:pt x="524" y="132"/>
                    </a:lnTo>
                    <a:cubicBezTo>
                      <a:pt x="524" y="69"/>
                      <a:pt x="483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58"/>
              <p:cNvSpPr/>
              <p:nvPr/>
            </p:nvSpPr>
            <p:spPr>
              <a:xfrm>
                <a:off x="4459395" y="3054455"/>
                <a:ext cx="119690" cy="28462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10" extrusionOk="0">
                    <a:moveTo>
                      <a:pt x="435" y="111"/>
                    </a:moveTo>
                    <a:cubicBezTo>
                      <a:pt x="483" y="111"/>
                      <a:pt x="525" y="132"/>
                      <a:pt x="525" y="174"/>
                    </a:cubicBezTo>
                    <a:lnTo>
                      <a:pt x="525" y="1331"/>
                    </a:lnTo>
                    <a:cubicBezTo>
                      <a:pt x="525" y="1378"/>
                      <a:pt x="483" y="1399"/>
                      <a:pt x="435" y="1399"/>
                    </a:cubicBezTo>
                    <a:lnTo>
                      <a:pt x="174" y="1399"/>
                    </a:lnTo>
                    <a:cubicBezTo>
                      <a:pt x="132" y="1399"/>
                      <a:pt x="90" y="1378"/>
                      <a:pt x="90" y="1331"/>
                    </a:cubicBezTo>
                    <a:lnTo>
                      <a:pt x="90" y="174"/>
                    </a:lnTo>
                    <a:cubicBezTo>
                      <a:pt x="90" y="132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69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20"/>
                      <a:pt x="69" y="1509"/>
                      <a:pt x="174" y="1509"/>
                    </a:cubicBezTo>
                    <a:lnTo>
                      <a:pt x="435" y="1509"/>
                    </a:lnTo>
                    <a:cubicBezTo>
                      <a:pt x="545" y="1509"/>
                      <a:pt x="634" y="1420"/>
                      <a:pt x="634" y="1331"/>
                    </a:cubicBezTo>
                    <a:lnTo>
                      <a:pt x="634" y="174"/>
                    </a:lnTo>
                    <a:cubicBezTo>
                      <a:pt x="634" y="90"/>
                      <a:pt x="545" y="1"/>
                      <a:pt x="4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58"/>
              <p:cNvSpPr/>
              <p:nvPr/>
            </p:nvSpPr>
            <p:spPr>
              <a:xfrm>
                <a:off x="4467312" y="3412772"/>
                <a:ext cx="98956" cy="262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4" extrusionOk="0">
                    <a:moveTo>
                      <a:pt x="132" y="1"/>
                    </a:moveTo>
                    <a:cubicBezTo>
                      <a:pt x="69" y="1"/>
                      <a:pt x="1" y="43"/>
                      <a:pt x="1" y="106"/>
                    </a:cubicBezTo>
                    <a:lnTo>
                      <a:pt x="1" y="1263"/>
                    </a:lnTo>
                    <a:cubicBezTo>
                      <a:pt x="1" y="1331"/>
                      <a:pt x="69" y="1394"/>
                      <a:pt x="132" y="1394"/>
                    </a:cubicBezTo>
                    <a:lnTo>
                      <a:pt x="393" y="1394"/>
                    </a:lnTo>
                    <a:cubicBezTo>
                      <a:pt x="483" y="1394"/>
                      <a:pt x="524" y="1331"/>
                      <a:pt x="524" y="1263"/>
                    </a:cubicBezTo>
                    <a:lnTo>
                      <a:pt x="524" y="106"/>
                    </a:lnTo>
                    <a:cubicBezTo>
                      <a:pt x="524" y="43"/>
                      <a:pt x="483" y="1"/>
                      <a:pt x="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58"/>
              <p:cNvSpPr/>
              <p:nvPr/>
            </p:nvSpPr>
            <p:spPr>
              <a:xfrm>
                <a:off x="4459395" y="3399955"/>
                <a:ext cx="119690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09" extrusionOk="0">
                    <a:moveTo>
                      <a:pt x="435" y="111"/>
                    </a:moveTo>
                    <a:cubicBezTo>
                      <a:pt x="483" y="111"/>
                      <a:pt x="525" y="132"/>
                      <a:pt x="525" y="174"/>
                    </a:cubicBezTo>
                    <a:lnTo>
                      <a:pt x="525" y="1331"/>
                    </a:lnTo>
                    <a:cubicBezTo>
                      <a:pt x="525" y="1378"/>
                      <a:pt x="483" y="1399"/>
                      <a:pt x="435" y="1399"/>
                    </a:cubicBezTo>
                    <a:lnTo>
                      <a:pt x="174" y="1399"/>
                    </a:lnTo>
                    <a:cubicBezTo>
                      <a:pt x="132" y="1399"/>
                      <a:pt x="90" y="1378"/>
                      <a:pt x="90" y="1331"/>
                    </a:cubicBezTo>
                    <a:lnTo>
                      <a:pt x="90" y="174"/>
                    </a:lnTo>
                    <a:cubicBezTo>
                      <a:pt x="90" y="132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69" y="1"/>
                      <a:pt x="1" y="90"/>
                      <a:pt x="1" y="174"/>
                    </a:cubicBezTo>
                    <a:lnTo>
                      <a:pt x="1" y="1331"/>
                    </a:lnTo>
                    <a:cubicBezTo>
                      <a:pt x="1" y="1441"/>
                      <a:pt x="69" y="1509"/>
                      <a:pt x="174" y="1509"/>
                    </a:cubicBezTo>
                    <a:lnTo>
                      <a:pt x="435" y="1509"/>
                    </a:lnTo>
                    <a:cubicBezTo>
                      <a:pt x="545" y="1509"/>
                      <a:pt x="634" y="1441"/>
                      <a:pt x="634" y="1331"/>
                    </a:cubicBezTo>
                    <a:lnTo>
                      <a:pt x="634" y="174"/>
                    </a:lnTo>
                    <a:cubicBezTo>
                      <a:pt x="634" y="90"/>
                      <a:pt x="545" y="1"/>
                      <a:pt x="4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58"/>
              <p:cNvSpPr/>
              <p:nvPr/>
            </p:nvSpPr>
            <p:spPr>
              <a:xfrm>
                <a:off x="4467312" y="3778063"/>
                <a:ext cx="98956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9" extrusionOk="0">
                    <a:moveTo>
                      <a:pt x="132" y="0"/>
                    </a:moveTo>
                    <a:cubicBezTo>
                      <a:pt x="69" y="0"/>
                      <a:pt x="1" y="48"/>
                      <a:pt x="1" y="131"/>
                    </a:cubicBezTo>
                    <a:lnTo>
                      <a:pt x="1" y="1268"/>
                    </a:lnTo>
                    <a:cubicBezTo>
                      <a:pt x="1" y="1357"/>
                      <a:pt x="69" y="1399"/>
                      <a:pt x="132" y="1399"/>
                    </a:cubicBezTo>
                    <a:lnTo>
                      <a:pt x="393" y="1399"/>
                    </a:lnTo>
                    <a:cubicBezTo>
                      <a:pt x="483" y="1399"/>
                      <a:pt x="524" y="1357"/>
                      <a:pt x="524" y="1268"/>
                    </a:cubicBezTo>
                    <a:lnTo>
                      <a:pt x="524" y="131"/>
                    </a:lnTo>
                    <a:cubicBezTo>
                      <a:pt x="524" y="48"/>
                      <a:pt x="48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58"/>
              <p:cNvSpPr/>
              <p:nvPr/>
            </p:nvSpPr>
            <p:spPr>
              <a:xfrm>
                <a:off x="4459395" y="3766188"/>
                <a:ext cx="119690" cy="2883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0" extrusionOk="0">
                    <a:moveTo>
                      <a:pt x="435" y="111"/>
                    </a:moveTo>
                    <a:cubicBezTo>
                      <a:pt x="483" y="111"/>
                      <a:pt x="525" y="153"/>
                      <a:pt x="525" y="194"/>
                    </a:cubicBezTo>
                    <a:lnTo>
                      <a:pt x="525" y="1331"/>
                    </a:lnTo>
                    <a:cubicBezTo>
                      <a:pt x="525" y="1373"/>
                      <a:pt x="483" y="1420"/>
                      <a:pt x="435" y="1420"/>
                    </a:cubicBezTo>
                    <a:lnTo>
                      <a:pt x="174" y="1420"/>
                    </a:lnTo>
                    <a:cubicBezTo>
                      <a:pt x="132" y="1420"/>
                      <a:pt x="90" y="1373"/>
                      <a:pt x="90" y="1331"/>
                    </a:cubicBezTo>
                    <a:lnTo>
                      <a:pt x="90" y="194"/>
                    </a:lnTo>
                    <a:cubicBezTo>
                      <a:pt x="90" y="153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69" y="1"/>
                      <a:pt x="1" y="90"/>
                      <a:pt x="1" y="194"/>
                    </a:cubicBezTo>
                    <a:lnTo>
                      <a:pt x="1" y="1331"/>
                    </a:lnTo>
                    <a:cubicBezTo>
                      <a:pt x="1" y="1441"/>
                      <a:pt x="69" y="1530"/>
                      <a:pt x="174" y="1530"/>
                    </a:cubicBezTo>
                    <a:lnTo>
                      <a:pt x="435" y="1530"/>
                    </a:lnTo>
                    <a:cubicBezTo>
                      <a:pt x="545" y="1530"/>
                      <a:pt x="634" y="1441"/>
                      <a:pt x="634" y="1331"/>
                    </a:cubicBezTo>
                    <a:lnTo>
                      <a:pt x="634" y="194"/>
                    </a:lnTo>
                    <a:cubicBezTo>
                      <a:pt x="634" y="90"/>
                      <a:pt x="545" y="1"/>
                      <a:pt x="4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58"/>
              <p:cNvSpPr/>
              <p:nvPr/>
            </p:nvSpPr>
            <p:spPr>
              <a:xfrm>
                <a:off x="4467312" y="4140338"/>
                <a:ext cx="98956" cy="2636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399" extrusionOk="0">
                    <a:moveTo>
                      <a:pt x="132" y="0"/>
                    </a:moveTo>
                    <a:cubicBezTo>
                      <a:pt x="69" y="0"/>
                      <a:pt x="1" y="69"/>
                      <a:pt x="1" y="131"/>
                    </a:cubicBezTo>
                    <a:lnTo>
                      <a:pt x="1" y="1289"/>
                    </a:lnTo>
                    <a:cubicBezTo>
                      <a:pt x="1" y="1352"/>
                      <a:pt x="69" y="1399"/>
                      <a:pt x="132" y="1399"/>
                    </a:cubicBezTo>
                    <a:lnTo>
                      <a:pt x="393" y="1399"/>
                    </a:lnTo>
                    <a:cubicBezTo>
                      <a:pt x="483" y="1399"/>
                      <a:pt x="524" y="1352"/>
                      <a:pt x="524" y="1289"/>
                    </a:cubicBezTo>
                    <a:lnTo>
                      <a:pt x="524" y="131"/>
                    </a:lnTo>
                    <a:cubicBezTo>
                      <a:pt x="524" y="69"/>
                      <a:pt x="483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58"/>
              <p:cNvSpPr/>
              <p:nvPr/>
            </p:nvSpPr>
            <p:spPr>
              <a:xfrm>
                <a:off x="4459395" y="4132421"/>
                <a:ext cx="119690" cy="28348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04" extrusionOk="0">
                    <a:moveTo>
                      <a:pt x="435" y="111"/>
                    </a:moveTo>
                    <a:cubicBezTo>
                      <a:pt x="483" y="111"/>
                      <a:pt x="525" y="131"/>
                      <a:pt x="525" y="173"/>
                    </a:cubicBezTo>
                    <a:lnTo>
                      <a:pt x="525" y="1331"/>
                    </a:lnTo>
                    <a:cubicBezTo>
                      <a:pt x="525" y="1373"/>
                      <a:pt x="483" y="1394"/>
                      <a:pt x="435" y="1394"/>
                    </a:cubicBezTo>
                    <a:lnTo>
                      <a:pt x="174" y="1394"/>
                    </a:lnTo>
                    <a:cubicBezTo>
                      <a:pt x="132" y="1394"/>
                      <a:pt x="90" y="1373"/>
                      <a:pt x="90" y="1331"/>
                    </a:cubicBezTo>
                    <a:lnTo>
                      <a:pt x="90" y="173"/>
                    </a:lnTo>
                    <a:cubicBezTo>
                      <a:pt x="90" y="131"/>
                      <a:pt x="132" y="111"/>
                      <a:pt x="174" y="111"/>
                    </a:cubicBezTo>
                    <a:close/>
                    <a:moveTo>
                      <a:pt x="174" y="1"/>
                    </a:moveTo>
                    <a:cubicBezTo>
                      <a:pt x="69" y="1"/>
                      <a:pt x="1" y="63"/>
                      <a:pt x="1" y="173"/>
                    </a:cubicBezTo>
                    <a:lnTo>
                      <a:pt x="1" y="1331"/>
                    </a:lnTo>
                    <a:cubicBezTo>
                      <a:pt x="1" y="1420"/>
                      <a:pt x="69" y="1504"/>
                      <a:pt x="174" y="1504"/>
                    </a:cubicBezTo>
                    <a:lnTo>
                      <a:pt x="435" y="1504"/>
                    </a:lnTo>
                    <a:cubicBezTo>
                      <a:pt x="545" y="1504"/>
                      <a:pt x="634" y="1420"/>
                      <a:pt x="634" y="1331"/>
                    </a:cubicBezTo>
                    <a:lnTo>
                      <a:pt x="634" y="173"/>
                    </a:lnTo>
                    <a:cubicBezTo>
                      <a:pt x="634" y="63"/>
                      <a:pt x="545" y="1"/>
                      <a:pt x="4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58"/>
              <p:cNvSpPr/>
              <p:nvPr/>
            </p:nvSpPr>
            <p:spPr>
              <a:xfrm>
                <a:off x="3595747" y="3091965"/>
                <a:ext cx="197535" cy="1928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23" extrusionOk="0">
                    <a:moveTo>
                      <a:pt x="524" y="1"/>
                    </a:moveTo>
                    <a:cubicBezTo>
                      <a:pt x="241" y="1"/>
                      <a:pt x="1" y="236"/>
                      <a:pt x="1" y="525"/>
                    </a:cubicBezTo>
                    <a:cubicBezTo>
                      <a:pt x="1" y="807"/>
                      <a:pt x="241" y="1022"/>
                      <a:pt x="524" y="1022"/>
                    </a:cubicBezTo>
                    <a:cubicBezTo>
                      <a:pt x="807" y="1022"/>
                      <a:pt x="1048" y="807"/>
                      <a:pt x="1048" y="525"/>
                    </a:cubicBezTo>
                    <a:cubicBezTo>
                      <a:pt x="1048" y="236"/>
                      <a:pt x="807" y="1"/>
                      <a:pt x="5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58"/>
              <p:cNvSpPr/>
              <p:nvPr/>
            </p:nvSpPr>
            <p:spPr>
              <a:xfrm>
                <a:off x="3587730" y="3083106"/>
                <a:ext cx="213368" cy="21450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8" extrusionOk="0">
                    <a:moveTo>
                      <a:pt x="566" y="111"/>
                    </a:moveTo>
                    <a:cubicBezTo>
                      <a:pt x="828" y="111"/>
                      <a:pt x="1027" y="310"/>
                      <a:pt x="1027" y="572"/>
                    </a:cubicBezTo>
                    <a:cubicBezTo>
                      <a:pt x="1027" y="833"/>
                      <a:pt x="828" y="1027"/>
                      <a:pt x="566" y="1027"/>
                    </a:cubicBezTo>
                    <a:cubicBezTo>
                      <a:pt x="304" y="1027"/>
                      <a:pt x="111" y="833"/>
                      <a:pt x="111" y="572"/>
                    </a:cubicBezTo>
                    <a:cubicBezTo>
                      <a:pt x="111" y="310"/>
                      <a:pt x="304" y="111"/>
                      <a:pt x="566" y="111"/>
                    </a:cubicBezTo>
                    <a:close/>
                    <a:moveTo>
                      <a:pt x="566" y="1"/>
                    </a:moveTo>
                    <a:cubicBezTo>
                      <a:pt x="262" y="1"/>
                      <a:pt x="1" y="242"/>
                      <a:pt x="1" y="572"/>
                    </a:cubicBezTo>
                    <a:cubicBezTo>
                      <a:pt x="1" y="875"/>
                      <a:pt x="262" y="1137"/>
                      <a:pt x="566" y="1137"/>
                    </a:cubicBezTo>
                    <a:cubicBezTo>
                      <a:pt x="870" y="1137"/>
                      <a:pt x="1132" y="875"/>
                      <a:pt x="1132" y="572"/>
                    </a:cubicBezTo>
                    <a:cubicBezTo>
                      <a:pt x="1132" y="242"/>
                      <a:pt x="870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58"/>
              <p:cNvSpPr/>
              <p:nvPr/>
            </p:nvSpPr>
            <p:spPr>
              <a:xfrm>
                <a:off x="3595747" y="3437464"/>
                <a:ext cx="197535" cy="197726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9" extrusionOk="0">
                    <a:moveTo>
                      <a:pt x="524" y="1"/>
                    </a:moveTo>
                    <a:cubicBezTo>
                      <a:pt x="241" y="1"/>
                      <a:pt x="1" y="236"/>
                      <a:pt x="1" y="524"/>
                    </a:cubicBezTo>
                    <a:cubicBezTo>
                      <a:pt x="1" y="807"/>
                      <a:pt x="241" y="1048"/>
                      <a:pt x="524" y="1048"/>
                    </a:cubicBezTo>
                    <a:cubicBezTo>
                      <a:pt x="807" y="1048"/>
                      <a:pt x="1048" y="807"/>
                      <a:pt x="1048" y="524"/>
                    </a:cubicBezTo>
                    <a:cubicBezTo>
                      <a:pt x="1048" y="236"/>
                      <a:pt x="807" y="1"/>
                      <a:pt x="5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58"/>
              <p:cNvSpPr/>
              <p:nvPr/>
            </p:nvSpPr>
            <p:spPr>
              <a:xfrm>
                <a:off x="3587730" y="3428605"/>
                <a:ext cx="213368" cy="214502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8" extrusionOk="0">
                    <a:moveTo>
                      <a:pt x="566" y="111"/>
                    </a:moveTo>
                    <a:cubicBezTo>
                      <a:pt x="828" y="111"/>
                      <a:pt x="1027" y="310"/>
                      <a:pt x="1027" y="571"/>
                    </a:cubicBezTo>
                    <a:cubicBezTo>
                      <a:pt x="1027" y="833"/>
                      <a:pt x="828" y="1027"/>
                      <a:pt x="566" y="1027"/>
                    </a:cubicBezTo>
                    <a:cubicBezTo>
                      <a:pt x="304" y="1027"/>
                      <a:pt x="111" y="833"/>
                      <a:pt x="111" y="571"/>
                    </a:cubicBezTo>
                    <a:cubicBezTo>
                      <a:pt x="111" y="310"/>
                      <a:pt x="304" y="111"/>
                      <a:pt x="566" y="111"/>
                    </a:cubicBezTo>
                    <a:close/>
                    <a:moveTo>
                      <a:pt x="566" y="1"/>
                    </a:moveTo>
                    <a:cubicBezTo>
                      <a:pt x="262" y="1"/>
                      <a:pt x="1" y="262"/>
                      <a:pt x="1" y="571"/>
                    </a:cubicBezTo>
                    <a:cubicBezTo>
                      <a:pt x="1" y="875"/>
                      <a:pt x="262" y="1137"/>
                      <a:pt x="566" y="1137"/>
                    </a:cubicBezTo>
                    <a:cubicBezTo>
                      <a:pt x="870" y="1137"/>
                      <a:pt x="1132" y="875"/>
                      <a:pt x="1132" y="571"/>
                    </a:cubicBezTo>
                    <a:cubicBezTo>
                      <a:pt x="1132" y="262"/>
                      <a:pt x="870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58"/>
              <p:cNvSpPr/>
              <p:nvPr/>
            </p:nvSpPr>
            <p:spPr>
              <a:xfrm>
                <a:off x="3595747" y="3807655"/>
                <a:ext cx="197535" cy="192637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22" extrusionOk="0">
                    <a:moveTo>
                      <a:pt x="524" y="1"/>
                    </a:moveTo>
                    <a:cubicBezTo>
                      <a:pt x="241" y="1"/>
                      <a:pt x="1" y="215"/>
                      <a:pt x="1" y="498"/>
                    </a:cubicBezTo>
                    <a:cubicBezTo>
                      <a:pt x="1" y="786"/>
                      <a:pt x="241" y="1022"/>
                      <a:pt x="524" y="1022"/>
                    </a:cubicBezTo>
                    <a:cubicBezTo>
                      <a:pt x="807" y="1022"/>
                      <a:pt x="1048" y="786"/>
                      <a:pt x="1048" y="498"/>
                    </a:cubicBezTo>
                    <a:cubicBezTo>
                      <a:pt x="1048" y="215"/>
                      <a:pt x="807" y="1"/>
                      <a:pt x="5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58"/>
              <p:cNvSpPr/>
              <p:nvPr/>
            </p:nvSpPr>
            <p:spPr>
              <a:xfrm>
                <a:off x="3587730" y="3794838"/>
                <a:ext cx="213368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7" extrusionOk="0">
                    <a:moveTo>
                      <a:pt x="566" y="110"/>
                    </a:moveTo>
                    <a:cubicBezTo>
                      <a:pt x="828" y="110"/>
                      <a:pt x="1027" y="304"/>
                      <a:pt x="1027" y="566"/>
                    </a:cubicBezTo>
                    <a:cubicBezTo>
                      <a:pt x="1027" y="828"/>
                      <a:pt x="828" y="1048"/>
                      <a:pt x="566" y="1048"/>
                    </a:cubicBezTo>
                    <a:cubicBezTo>
                      <a:pt x="304" y="1048"/>
                      <a:pt x="111" y="828"/>
                      <a:pt x="111" y="566"/>
                    </a:cubicBezTo>
                    <a:cubicBezTo>
                      <a:pt x="111" y="304"/>
                      <a:pt x="304" y="110"/>
                      <a:pt x="566" y="110"/>
                    </a:cubicBezTo>
                    <a:close/>
                    <a:moveTo>
                      <a:pt x="566" y="1"/>
                    </a:moveTo>
                    <a:cubicBezTo>
                      <a:pt x="262" y="1"/>
                      <a:pt x="1" y="262"/>
                      <a:pt x="1" y="566"/>
                    </a:cubicBezTo>
                    <a:cubicBezTo>
                      <a:pt x="1" y="896"/>
                      <a:pt x="262" y="1137"/>
                      <a:pt x="566" y="1137"/>
                    </a:cubicBezTo>
                    <a:cubicBezTo>
                      <a:pt x="870" y="1137"/>
                      <a:pt x="1132" y="896"/>
                      <a:pt x="1132" y="566"/>
                    </a:cubicBezTo>
                    <a:cubicBezTo>
                      <a:pt x="1132" y="262"/>
                      <a:pt x="870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58"/>
              <p:cNvSpPr/>
              <p:nvPr/>
            </p:nvSpPr>
            <p:spPr>
              <a:xfrm>
                <a:off x="3595747" y="4168988"/>
                <a:ext cx="197535" cy="19357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27" extrusionOk="0">
                    <a:moveTo>
                      <a:pt x="524" y="0"/>
                    </a:moveTo>
                    <a:cubicBezTo>
                      <a:pt x="241" y="0"/>
                      <a:pt x="1" y="220"/>
                      <a:pt x="1" y="503"/>
                    </a:cubicBezTo>
                    <a:cubicBezTo>
                      <a:pt x="1" y="807"/>
                      <a:pt x="241" y="1027"/>
                      <a:pt x="524" y="1027"/>
                    </a:cubicBezTo>
                    <a:cubicBezTo>
                      <a:pt x="807" y="1027"/>
                      <a:pt x="1048" y="807"/>
                      <a:pt x="1048" y="503"/>
                    </a:cubicBezTo>
                    <a:cubicBezTo>
                      <a:pt x="1048" y="220"/>
                      <a:pt x="807" y="0"/>
                      <a:pt x="5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58"/>
              <p:cNvSpPr/>
              <p:nvPr/>
            </p:nvSpPr>
            <p:spPr>
              <a:xfrm>
                <a:off x="3587730" y="4157113"/>
                <a:ext cx="213368" cy="21827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58" extrusionOk="0">
                    <a:moveTo>
                      <a:pt x="566" y="110"/>
                    </a:moveTo>
                    <a:cubicBezTo>
                      <a:pt x="828" y="110"/>
                      <a:pt x="1027" y="325"/>
                      <a:pt x="1027" y="566"/>
                    </a:cubicBezTo>
                    <a:cubicBezTo>
                      <a:pt x="1027" y="828"/>
                      <a:pt x="828" y="1048"/>
                      <a:pt x="566" y="1048"/>
                    </a:cubicBezTo>
                    <a:cubicBezTo>
                      <a:pt x="304" y="1048"/>
                      <a:pt x="111" y="828"/>
                      <a:pt x="111" y="566"/>
                    </a:cubicBezTo>
                    <a:cubicBezTo>
                      <a:pt x="111" y="325"/>
                      <a:pt x="304" y="110"/>
                      <a:pt x="566" y="110"/>
                    </a:cubicBezTo>
                    <a:close/>
                    <a:moveTo>
                      <a:pt x="566" y="0"/>
                    </a:moveTo>
                    <a:cubicBezTo>
                      <a:pt x="262" y="0"/>
                      <a:pt x="1" y="262"/>
                      <a:pt x="1" y="566"/>
                    </a:cubicBezTo>
                    <a:cubicBezTo>
                      <a:pt x="1" y="896"/>
                      <a:pt x="262" y="1158"/>
                      <a:pt x="566" y="1158"/>
                    </a:cubicBezTo>
                    <a:cubicBezTo>
                      <a:pt x="870" y="1158"/>
                      <a:pt x="1132" y="896"/>
                      <a:pt x="1132" y="566"/>
                    </a:cubicBezTo>
                    <a:cubicBezTo>
                      <a:pt x="1132" y="262"/>
                      <a:pt x="870" y="0"/>
                      <a:pt x="56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58"/>
              <p:cNvSpPr/>
              <p:nvPr/>
            </p:nvSpPr>
            <p:spPr>
              <a:xfrm>
                <a:off x="3633256" y="3128531"/>
                <a:ext cx="123648" cy="12364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5" y="1"/>
                    </a:moveTo>
                    <a:cubicBezTo>
                      <a:pt x="152" y="1"/>
                      <a:pt x="1" y="132"/>
                      <a:pt x="1" y="331"/>
                    </a:cubicBezTo>
                    <a:cubicBezTo>
                      <a:pt x="1" y="503"/>
                      <a:pt x="152" y="655"/>
                      <a:pt x="325" y="655"/>
                    </a:cubicBezTo>
                    <a:cubicBezTo>
                      <a:pt x="498" y="655"/>
                      <a:pt x="655" y="503"/>
                      <a:pt x="655" y="331"/>
                    </a:cubicBezTo>
                    <a:cubicBezTo>
                      <a:pt x="655" y="132"/>
                      <a:pt x="498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58"/>
              <p:cNvSpPr/>
              <p:nvPr/>
            </p:nvSpPr>
            <p:spPr>
              <a:xfrm>
                <a:off x="3620439" y="3116657"/>
                <a:ext cx="148151" cy="14344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1" extrusionOk="0">
                    <a:moveTo>
                      <a:pt x="393" y="105"/>
                    </a:moveTo>
                    <a:cubicBezTo>
                      <a:pt x="545" y="105"/>
                      <a:pt x="676" y="236"/>
                      <a:pt x="676" y="394"/>
                    </a:cubicBezTo>
                    <a:cubicBezTo>
                      <a:pt x="676" y="545"/>
                      <a:pt x="545" y="655"/>
                      <a:pt x="393" y="655"/>
                    </a:cubicBezTo>
                    <a:cubicBezTo>
                      <a:pt x="241" y="655"/>
                      <a:pt x="110" y="545"/>
                      <a:pt x="110" y="394"/>
                    </a:cubicBezTo>
                    <a:cubicBezTo>
                      <a:pt x="110" y="236"/>
                      <a:pt x="241" y="105"/>
                      <a:pt x="393" y="105"/>
                    </a:cubicBezTo>
                    <a:close/>
                    <a:moveTo>
                      <a:pt x="393" y="1"/>
                    </a:moveTo>
                    <a:cubicBezTo>
                      <a:pt x="173" y="1"/>
                      <a:pt x="0" y="174"/>
                      <a:pt x="0" y="394"/>
                    </a:cubicBezTo>
                    <a:cubicBezTo>
                      <a:pt x="0" y="587"/>
                      <a:pt x="173" y="760"/>
                      <a:pt x="393" y="760"/>
                    </a:cubicBezTo>
                    <a:cubicBezTo>
                      <a:pt x="613" y="760"/>
                      <a:pt x="786" y="587"/>
                      <a:pt x="786" y="394"/>
                    </a:cubicBezTo>
                    <a:cubicBezTo>
                      <a:pt x="786" y="174"/>
                      <a:pt x="61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58"/>
              <p:cNvSpPr/>
              <p:nvPr/>
            </p:nvSpPr>
            <p:spPr>
              <a:xfrm>
                <a:off x="3633256" y="3474031"/>
                <a:ext cx="123648" cy="12364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5" y="1"/>
                    </a:moveTo>
                    <a:cubicBezTo>
                      <a:pt x="152" y="1"/>
                      <a:pt x="1" y="152"/>
                      <a:pt x="1" y="330"/>
                    </a:cubicBezTo>
                    <a:cubicBezTo>
                      <a:pt x="1" y="503"/>
                      <a:pt x="152" y="655"/>
                      <a:pt x="325" y="655"/>
                    </a:cubicBezTo>
                    <a:cubicBezTo>
                      <a:pt x="498" y="655"/>
                      <a:pt x="655" y="503"/>
                      <a:pt x="655" y="330"/>
                    </a:cubicBezTo>
                    <a:cubicBezTo>
                      <a:pt x="655" y="152"/>
                      <a:pt x="498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58"/>
              <p:cNvSpPr/>
              <p:nvPr/>
            </p:nvSpPr>
            <p:spPr>
              <a:xfrm>
                <a:off x="3620439" y="3462156"/>
                <a:ext cx="148151" cy="14344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1" extrusionOk="0">
                    <a:moveTo>
                      <a:pt x="393" y="105"/>
                    </a:moveTo>
                    <a:cubicBezTo>
                      <a:pt x="545" y="105"/>
                      <a:pt x="676" y="236"/>
                      <a:pt x="676" y="393"/>
                    </a:cubicBezTo>
                    <a:cubicBezTo>
                      <a:pt x="676" y="545"/>
                      <a:pt x="545" y="676"/>
                      <a:pt x="393" y="676"/>
                    </a:cubicBezTo>
                    <a:cubicBezTo>
                      <a:pt x="241" y="676"/>
                      <a:pt x="110" y="545"/>
                      <a:pt x="110" y="393"/>
                    </a:cubicBezTo>
                    <a:cubicBezTo>
                      <a:pt x="110" y="236"/>
                      <a:pt x="241" y="105"/>
                      <a:pt x="393" y="105"/>
                    </a:cubicBezTo>
                    <a:close/>
                    <a:moveTo>
                      <a:pt x="393" y="1"/>
                    </a:moveTo>
                    <a:cubicBezTo>
                      <a:pt x="173" y="1"/>
                      <a:pt x="0" y="174"/>
                      <a:pt x="0" y="393"/>
                    </a:cubicBezTo>
                    <a:cubicBezTo>
                      <a:pt x="0" y="608"/>
                      <a:pt x="173" y="760"/>
                      <a:pt x="393" y="760"/>
                    </a:cubicBezTo>
                    <a:cubicBezTo>
                      <a:pt x="613" y="760"/>
                      <a:pt x="786" y="608"/>
                      <a:pt x="786" y="393"/>
                    </a:cubicBezTo>
                    <a:cubicBezTo>
                      <a:pt x="786" y="174"/>
                      <a:pt x="61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58"/>
              <p:cNvSpPr/>
              <p:nvPr/>
            </p:nvSpPr>
            <p:spPr>
              <a:xfrm>
                <a:off x="3633256" y="3840264"/>
                <a:ext cx="123648" cy="12364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6" extrusionOk="0">
                    <a:moveTo>
                      <a:pt x="325" y="0"/>
                    </a:moveTo>
                    <a:cubicBezTo>
                      <a:pt x="152" y="0"/>
                      <a:pt x="1" y="152"/>
                      <a:pt x="1" y="325"/>
                    </a:cubicBezTo>
                    <a:cubicBezTo>
                      <a:pt x="1" y="524"/>
                      <a:pt x="152" y="655"/>
                      <a:pt x="325" y="655"/>
                    </a:cubicBezTo>
                    <a:cubicBezTo>
                      <a:pt x="498" y="655"/>
                      <a:pt x="655" y="524"/>
                      <a:pt x="655" y="325"/>
                    </a:cubicBezTo>
                    <a:cubicBezTo>
                      <a:pt x="655" y="152"/>
                      <a:pt x="498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58"/>
              <p:cNvSpPr/>
              <p:nvPr/>
            </p:nvSpPr>
            <p:spPr>
              <a:xfrm>
                <a:off x="3620439" y="3832347"/>
                <a:ext cx="148151" cy="1432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0" extrusionOk="0">
                    <a:moveTo>
                      <a:pt x="393" y="105"/>
                    </a:moveTo>
                    <a:cubicBezTo>
                      <a:pt x="545" y="105"/>
                      <a:pt x="676" y="215"/>
                      <a:pt x="676" y="367"/>
                    </a:cubicBezTo>
                    <a:cubicBezTo>
                      <a:pt x="676" y="524"/>
                      <a:pt x="545" y="655"/>
                      <a:pt x="393" y="655"/>
                    </a:cubicBezTo>
                    <a:cubicBezTo>
                      <a:pt x="241" y="655"/>
                      <a:pt x="110" y="524"/>
                      <a:pt x="110" y="367"/>
                    </a:cubicBezTo>
                    <a:cubicBezTo>
                      <a:pt x="110" y="215"/>
                      <a:pt x="241" y="105"/>
                      <a:pt x="393" y="105"/>
                    </a:cubicBezTo>
                    <a:close/>
                    <a:moveTo>
                      <a:pt x="393" y="1"/>
                    </a:moveTo>
                    <a:cubicBezTo>
                      <a:pt x="173" y="1"/>
                      <a:pt x="0" y="173"/>
                      <a:pt x="0" y="367"/>
                    </a:cubicBezTo>
                    <a:cubicBezTo>
                      <a:pt x="0" y="587"/>
                      <a:pt x="173" y="760"/>
                      <a:pt x="393" y="760"/>
                    </a:cubicBezTo>
                    <a:cubicBezTo>
                      <a:pt x="613" y="760"/>
                      <a:pt x="786" y="587"/>
                      <a:pt x="786" y="367"/>
                    </a:cubicBezTo>
                    <a:cubicBezTo>
                      <a:pt x="786" y="173"/>
                      <a:pt x="61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58"/>
              <p:cNvSpPr/>
              <p:nvPr/>
            </p:nvSpPr>
            <p:spPr>
              <a:xfrm>
                <a:off x="3633256" y="4202539"/>
                <a:ext cx="123648" cy="127419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76" extrusionOk="0">
                    <a:moveTo>
                      <a:pt x="325" y="0"/>
                    </a:moveTo>
                    <a:cubicBezTo>
                      <a:pt x="152" y="0"/>
                      <a:pt x="1" y="152"/>
                      <a:pt x="1" y="325"/>
                    </a:cubicBezTo>
                    <a:cubicBezTo>
                      <a:pt x="1" y="524"/>
                      <a:pt x="152" y="676"/>
                      <a:pt x="325" y="676"/>
                    </a:cubicBezTo>
                    <a:cubicBezTo>
                      <a:pt x="498" y="676"/>
                      <a:pt x="655" y="524"/>
                      <a:pt x="655" y="325"/>
                    </a:cubicBezTo>
                    <a:cubicBezTo>
                      <a:pt x="655" y="152"/>
                      <a:pt x="498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58"/>
              <p:cNvSpPr/>
              <p:nvPr/>
            </p:nvSpPr>
            <p:spPr>
              <a:xfrm>
                <a:off x="3620439" y="4193680"/>
                <a:ext cx="148151" cy="14419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5" extrusionOk="0">
                    <a:moveTo>
                      <a:pt x="393" y="110"/>
                    </a:moveTo>
                    <a:cubicBezTo>
                      <a:pt x="545" y="110"/>
                      <a:pt x="676" y="220"/>
                      <a:pt x="676" y="372"/>
                    </a:cubicBezTo>
                    <a:cubicBezTo>
                      <a:pt x="676" y="545"/>
                      <a:pt x="545" y="655"/>
                      <a:pt x="393" y="655"/>
                    </a:cubicBezTo>
                    <a:cubicBezTo>
                      <a:pt x="241" y="655"/>
                      <a:pt x="110" y="545"/>
                      <a:pt x="110" y="372"/>
                    </a:cubicBezTo>
                    <a:cubicBezTo>
                      <a:pt x="110" y="220"/>
                      <a:pt x="241" y="110"/>
                      <a:pt x="393" y="110"/>
                    </a:cubicBezTo>
                    <a:close/>
                    <a:moveTo>
                      <a:pt x="393" y="0"/>
                    </a:moveTo>
                    <a:cubicBezTo>
                      <a:pt x="173" y="0"/>
                      <a:pt x="0" y="178"/>
                      <a:pt x="0" y="372"/>
                    </a:cubicBezTo>
                    <a:cubicBezTo>
                      <a:pt x="0" y="592"/>
                      <a:pt x="173" y="765"/>
                      <a:pt x="393" y="765"/>
                    </a:cubicBezTo>
                    <a:cubicBezTo>
                      <a:pt x="613" y="765"/>
                      <a:pt x="786" y="592"/>
                      <a:pt x="786" y="372"/>
                    </a:cubicBezTo>
                    <a:cubicBezTo>
                      <a:pt x="786" y="178"/>
                      <a:pt x="613" y="0"/>
                      <a:pt x="3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58"/>
              <p:cNvSpPr/>
              <p:nvPr/>
            </p:nvSpPr>
            <p:spPr>
              <a:xfrm>
                <a:off x="3809868" y="3198649"/>
                <a:ext cx="53530" cy="53531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84" extrusionOk="0">
                    <a:moveTo>
                      <a:pt x="132" y="0"/>
                    </a:moveTo>
                    <a:cubicBezTo>
                      <a:pt x="64" y="0"/>
                      <a:pt x="1" y="63"/>
                      <a:pt x="1" y="152"/>
                    </a:cubicBezTo>
                    <a:cubicBezTo>
                      <a:pt x="1" y="220"/>
                      <a:pt x="64" y="283"/>
                      <a:pt x="132" y="283"/>
                    </a:cubicBezTo>
                    <a:cubicBezTo>
                      <a:pt x="216" y="283"/>
                      <a:pt x="284" y="220"/>
                      <a:pt x="284" y="152"/>
                    </a:cubicBezTo>
                    <a:cubicBezTo>
                      <a:pt x="284" y="63"/>
                      <a:pt x="216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58"/>
              <p:cNvSpPr/>
              <p:nvPr/>
            </p:nvSpPr>
            <p:spPr>
              <a:xfrm>
                <a:off x="3799489" y="3190733"/>
                <a:ext cx="74264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0" y="105"/>
                    </a:moveTo>
                    <a:cubicBezTo>
                      <a:pt x="263" y="105"/>
                      <a:pt x="284" y="131"/>
                      <a:pt x="284" y="194"/>
                    </a:cubicBezTo>
                    <a:cubicBezTo>
                      <a:pt x="284" y="236"/>
                      <a:pt x="263" y="283"/>
                      <a:pt x="200" y="283"/>
                    </a:cubicBezTo>
                    <a:cubicBezTo>
                      <a:pt x="153" y="283"/>
                      <a:pt x="111" y="236"/>
                      <a:pt x="111" y="194"/>
                    </a:cubicBezTo>
                    <a:cubicBezTo>
                      <a:pt x="111" y="131"/>
                      <a:pt x="153" y="105"/>
                      <a:pt x="200" y="105"/>
                    </a:cubicBezTo>
                    <a:close/>
                    <a:moveTo>
                      <a:pt x="200" y="1"/>
                    </a:moveTo>
                    <a:cubicBezTo>
                      <a:pt x="90" y="1"/>
                      <a:pt x="1" y="84"/>
                      <a:pt x="1" y="194"/>
                    </a:cubicBezTo>
                    <a:cubicBezTo>
                      <a:pt x="1" y="304"/>
                      <a:pt x="90" y="393"/>
                      <a:pt x="200" y="393"/>
                    </a:cubicBezTo>
                    <a:cubicBezTo>
                      <a:pt x="310" y="393"/>
                      <a:pt x="394" y="304"/>
                      <a:pt x="394" y="194"/>
                    </a:cubicBezTo>
                    <a:cubicBezTo>
                      <a:pt x="394" y="84"/>
                      <a:pt x="310" y="1"/>
                      <a:pt x="2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58"/>
              <p:cNvSpPr/>
              <p:nvPr/>
            </p:nvSpPr>
            <p:spPr>
              <a:xfrm>
                <a:off x="3809868" y="3544148"/>
                <a:ext cx="53530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05" extrusionOk="0">
                    <a:moveTo>
                      <a:pt x="132" y="0"/>
                    </a:moveTo>
                    <a:cubicBezTo>
                      <a:pt x="64" y="0"/>
                      <a:pt x="1" y="63"/>
                      <a:pt x="1" y="152"/>
                    </a:cubicBezTo>
                    <a:cubicBezTo>
                      <a:pt x="1" y="241"/>
                      <a:pt x="64" y="304"/>
                      <a:pt x="132" y="304"/>
                    </a:cubicBezTo>
                    <a:cubicBezTo>
                      <a:pt x="216" y="304"/>
                      <a:pt x="284" y="241"/>
                      <a:pt x="284" y="152"/>
                    </a:cubicBezTo>
                    <a:cubicBezTo>
                      <a:pt x="284" y="63"/>
                      <a:pt x="216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58"/>
              <p:cNvSpPr/>
              <p:nvPr/>
            </p:nvSpPr>
            <p:spPr>
              <a:xfrm>
                <a:off x="3799489" y="3536232"/>
                <a:ext cx="74264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0" y="105"/>
                    </a:moveTo>
                    <a:cubicBezTo>
                      <a:pt x="263" y="105"/>
                      <a:pt x="284" y="152"/>
                      <a:pt x="284" y="194"/>
                    </a:cubicBezTo>
                    <a:cubicBezTo>
                      <a:pt x="284" y="236"/>
                      <a:pt x="263" y="283"/>
                      <a:pt x="200" y="283"/>
                    </a:cubicBezTo>
                    <a:cubicBezTo>
                      <a:pt x="153" y="283"/>
                      <a:pt x="111" y="236"/>
                      <a:pt x="111" y="194"/>
                    </a:cubicBezTo>
                    <a:cubicBezTo>
                      <a:pt x="111" y="152"/>
                      <a:pt x="153" y="105"/>
                      <a:pt x="200" y="105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94"/>
                    </a:cubicBezTo>
                    <a:cubicBezTo>
                      <a:pt x="1" y="304"/>
                      <a:pt x="90" y="393"/>
                      <a:pt x="200" y="393"/>
                    </a:cubicBezTo>
                    <a:cubicBezTo>
                      <a:pt x="310" y="393"/>
                      <a:pt x="394" y="304"/>
                      <a:pt x="394" y="194"/>
                    </a:cubicBezTo>
                    <a:cubicBezTo>
                      <a:pt x="394" y="84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58"/>
              <p:cNvSpPr/>
              <p:nvPr/>
            </p:nvSpPr>
            <p:spPr>
              <a:xfrm>
                <a:off x="3809868" y="3914340"/>
                <a:ext cx="53530" cy="5334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83" extrusionOk="0">
                    <a:moveTo>
                      <a:pt x="132" y="0"/>
                    </a:moveTo>
                    <a:cubicBezTo>
                      <a:pt x="64" y="0"/>
                      <a:pt x="1" y="63"/>
                      <a:pt x="1" y="131"/>
                    </a:cubicBezTo>
                    <a:cubicBezTo>
                      <a:pt x="1" y="220"/>
                      <a:pt x="64" y="283"/>
                      <a:pt x="132" y="283"/>
                    </a:cubicBezTo>
                    <a:cubicBezTo>
                      <a:pt x="216" y="283"/>
                      <a:pt x="284" y="220"/>
                      <a:pt x="284" y="131"/>
                    </a:cubicBezTo>
                    <a:cubicBezTo>
                      <a:pt x="284" y="63"/>
                      <a:pt x="216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58"/>
              <p:cNvSpPr/>
              <p:nvPr/>
            </p:nvSpPr>
            <p:spPr>
              <a:xfrm>
                <a:off x="3799489" y="3901523"/>
                <a:ext cx="74264" cy="7407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3" extrusionOk="0">
                    <a:moveTo>
                      <a:pt x="200" y="110"/>
                    </a:moveTo>
                    <a:cubicBezTo>
                      <a:pt x="263" y="110"/>
                      <a:pt x="284" y="157"/>
                      <a:pt x="284" y="199"/>
                    </a:cubicBezTo>
                    <a:cubicBezTo>
                      <a:pt x="284" y="262"/>
                      <a:pt x="263" y="288"/>
                      <a:pt x="200" y="288"/>
                    </a:cubicBezTo>
                    <a:cubicBezTo>
                      <a:pt x="153" y="288"/>
                      <a:pt x="111" y="262"/>
                      <a:pt x="111" y="199"/>
                    </a:cubicBezTo>
                    <a:cubicBezTo>
                      <a:pt x="111" y="157"/>
                      <a:pt x="153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9"/>
                      <a:pt x="1" y="199"/>
                    </a:cubicBezTo>
                    <a:cubicBezTo>
                      <a:pt x="1" y="309"/>
                      <a:pt x="90" y="393"/>
                      <a:pt x="200" y="393"/>
                    </a:cubicBezTo>
                    <a:cubicBezTo>
                      <a:pt x="310" y="393"/>
                      <a:pt x="394" y="309"/>
                      <a:pt x="394" y="199"/>
                    </a:cubicBezTo>
                    <a:cubicBezTo>
                      <a:pt x="394" y="89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58"/>
              <p:cNvSpPr/>
              <p:nvPr/>
            </p:nvSpPr>
            <p:spPr>
              <a:xfrm>
                <a:off x="3809868" y="4276615"/>
                <a:ext cx="53530" cy="5334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83" extrusionOk="0">
                    <a:moveTo>
                      <a:pt x="132" y="0"/>
                    </a:moveTo>
                    <a:cubicBezTo>
                      <a:pt x="64" y="0"/>
                      <a:pt x="1" y="63"/>
                      <a:pt x="1" y="131"/>
                    </a:cubicBezTo>
                    <a:cubicBezTo>
                      <a:pt x="1" y="215"/>
                      <a:pt x="64" y="283"/>
                      <a:pt x="132" y="283"/>
                    </a:cubicBezTo>
                    <a:cubicBezTo>
                      <a:pt x="216" y="283"/>
                      <a:pt x="284" y="215"/>
                      <a:pt x="284" y="131"/>
                    </a:cubicBezTo>
                    <a:cubicBezTo>
                      <a:pt x="284" y="63"/>
                      <a:pt x="216" y="0"/>
                      <a:pt x="1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58"/>
              <p:cNvSpPr/>
              <p:nvPr/>
            </p:nvSpPr>
            <p:spPr>
              <a:xfrm>
                <a:off x="3799489" y="4263797"/>
                <a:ext cx="74264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4" extrusionOk="0">
                    <a:moveTo>
                      <a:pt x="200" y="110"/>
                    </a:moveTo>
                    <a:cubicBezTo>
                      <a:pt x="263" y="110"/>
                      <a:pt x="284" y="152"/>
                      <a:pt x="284" y="199"/>
                    </a:cubicBezTo>
                    <a:cubicBezTo>
                      <a:pt x="284" y="262"/>
                      <a:pt x="263" y="304"/>
                      <a:pt x="200" y="304"/>
                    </a:cubicBezTo>
                    <a:cubicBezTo>
                      <a:pt x="153" y="304"/>
                      <a:pt x="111" y="262"/>
                      <a:pt x="111" y="199"/>
                    </a:cubicBezTo>
                    <a:cubicBezTo>
                      <a:pt x="111" y="152"/>
                      <a:pt x="153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9"/>
                      <a:pt x="1" y="199"/>
                    </a:cubicBezTo>
                    <a:cubicBezTo>
                      <a:pt x="1" y="304"/>
                      <a:pt x="90" y="414"/>
                      <a:pt x="200" y="414"/>
                    </a:cubicBezTo>
                    <a:cubicBezTo>
                      <a:pt x="310" y="414"/>
                      <a:pt x="394" y="304"/>
                      <a:pt x="394" y="199"/>
                    </a:cubicBezTo>
                    <a:cubicBezTo>
                      <a:pt x="394" y="89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58"/>
              <p:cNvSpPr/>
              <p:nvPr/>
            </p:nvSpPr>
            <p:spPr>
              <a:xfrm>
                <a:off x="3879985" y="3198649"/>
                <a:ext cx="57489" cy="5353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84" extrusionOk="0">
                    <a:moveTo>
                      <a:pt x="153" y="0"/>
                    </a:moveTo>
                    <a:cubicBezTo>
                      <a:pt x="64" y="0"/>
                      <a:pt x="1" y="63"/>
                      <a:pt x="1" y="152"/>
                    </a:cubicBezTo>
                    <a:cubicBezTo>
                      <a:pt x="1" y="220"/>
                      <a:pt x="64" y="283"/>
                      <a:pt x="153" y="283"/>
                    </a:cubicBezTo>
                    <a:cubicBezTo>
                      <a:pt x="236" y="283"/>
                      <a:pt x="304" y="220"/>
                      <a:pt x="304" y="152"/>
                    </a:cubicBezTo>
                    <a:cubicBezTo>
                      <a:pt x="304" y="63"/>
                      <a:pt x="236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58"/>
              <p:cNvSpPr/>
              <p:nvPr/>
            </p:nvSpPr>
            <p:spPr>
              <a:xfrm>
                <a:off x="3873564" y="3190733"/>
                <a:ext cx="74264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0" y="105"/>
                    </a:moveTo>
                    <a:cubicBezTo>
                      <a:pt x="242" y="105"/>
                      <a:pt x="283" y="131"/>
                      <a:pt x="283" y="194"/>
                    </a:cubicBezTo>
                    <a:cubicBezTo>
                      <a:pt x="283" y="236"/>
                      <a:pt x="242" y="283"/>
                      <a:pt x="200" y="283"/>
                    </a:cubicBezTo>
                    <a:cubicBezTo>
                      <a:pt x="152" y="283"/>
                      <a:pt x="111" y="236"/>
                      <a:pt x="111" y="194"/>
                    </a:cubicBezTo>
                    <a:cubicBezTo>
                      <a:pt x="111" y="131"/>
                      <a:pt x="152" y="105"/>
                      <a:pt x="200" y="105"/>
                    </a:cubicBezTo>
                    <a:close/>
                    <a:moveTo>
                      <a:pt x="200" y="1"/>
                    </a:moveTo>
                    <a:cubicBezTo>
                      <a:pt x="90" y="1"/>
                      <a:pt x="1" y="84"/>
                      <a:pt x="1" y="194"/>
                    </a:cubicBezTo>
                    <a:cubicBezTo>
                      <a:pt x="1" y="304"/>
                      <a:pt x="90" y="393"/>
                      <a:pt x="200" y="393"/>
                    </a:cubicBezTo>
                    <a:cubicBezTo>
                      <a:pt x="310" y="393"/>
                      <a:pt x="393" y="304"/>
                      <a:pt x="393" y="194"/>
                    </a:cubicBezTo>
                    <a:cubicBezTo>
                      <a:pt x="393" y="84"/>
                      <a:pt x="310" y="1"/>
                      <a:pt x="2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58"/>
              <p:cNvSpPr/>
              <p:nvPr/>
            </p:nvSpPr>
            <p:spPr>
              <a:xfrm>
                <a:off x="3879985" y="3544148"/>
                <a:ext cx="57489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05" extrusionOk="0">
                    <a:moveTo>
                      <a:pt x="153" y="0"/>
                    </a:moveTo>
                    <a:cubicBezTo>
                      <a:pt x="64" y="0"/>
                      <a:pt x="1" y="63"/>
                      <a:pt x="1" y="152"/>
                    </a:cubicBezTo>
                    <a:cubicBezTo>
                      <a:pt x="1" y="241"/>
                      <a:pt x="64" y="304"/>
                      <a:pt x="153" y="304"/>
                    </a:cubicBezTo>
                    <a:cubicBezTo>
                      <a:pt x="236" y="304"/>
                      <a:pt x="304" y="241"/>
                      <a:pt x="304" y="152"/>
                    </a:cubicBezTo>
                    <a:cubicBezTo>
                      <a:pt x="304" y="63"/>
                      <a:pt x="236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58"/>
              <p:cNvSpPr/>
              <p:nvPr/>
            </p:nvSpPr>
            <p:spPr>
              <a:xfrm>
                <a:off x="3873564" y="3536232"/>
                <a:ext cx="74264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0" y="105"/>
                    </a:moveTo>
                    <a:cubicBezTo>
                      <a:pt x="242" y="105"/>
                      <a:pt x="283" y="152"/>
                      <a:pt x="283" y="194"/>
                    </a:cubicBezTo>
                    <a:cubicBezTo>
                      <a:pt x="283" y="236"/>
                      <a:pt x="242" y="283"/>
                      <a:pt x="200" y="283"/>
                    </a:cubicBezTo>
                    <a:cubicBezTo>
                      <a:pt x="152" y="283"/>
                      <a:pt x="111" y="236"/>
                      <a:pt x="111" y="194"/>
                    </a:cubicBezTo>
                    <a:cubicBezTo>
                      <a:pt x="111" y="152"/>
                      <a:pt x="152" y="105"/>
                      <a:pt x="200" y="105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4"/>
                      <a:pt x="1" y="194"/>
                    </a:cubicBezTo>
                    <a:cubicBezTo>
                      <a:pt x="1" y="304"/>
                      <a:pt x="90" y="393"/>
                      <a:pt x="200" y="393"/>
                    </a:cubicBezTo>
                    <a:cubicBezTo>
                      <a:pt x="310" y="393"/>
                      <a:pt x="393" y="304"/>
                      <a:pt x="393" y="194"/>
                    </a:cubicBezTo>
                    <a:cubicBezTo>
                      <a:pt x="393" y="84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58"/>
              <p:cNvSpPr/>
              <p:nvPr/>
            </p:nvSpPr>
            <p:spPr>
              <a:xfrm>
                <a:off x="3879985" y="3914340"/>
                <a:ext cx="57489" cy="5334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83" extrusionOk="0">
                    <a:moveTo>
                      <a:pt x="153" y="0"/>
                    </a:moveTo>
                    <a:cubicBezTo>
                      <a:pt x="64" y="0"/>
                      <a:pt x="1" y="63"/>
                      <a:pt x="1" y="131"/>
                    </a:cubicBezTo>
                    <a:cubicBezTo>
                      <a:pt x="1" y="220"/>
                      <a:pt x="64" y="283"/>
                      <a:pt x="153" y="283"/>
                    </a:cubicBezTo>
                    <a:cubicBezTo>
                      <a:pt x="236" y="283"/>
                      <a:pt x="304" y="220"/>
                      <a:pt x="304" y="131"/>
                    </a:cubicBezTo>
                    <a:cubicBezTo>
                      <a:pt x="304" y="63"/>
                      <a:pt x="236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58"/>
              <p:cNvSpPr/>
              <p:nvPr/>
            </p:nvSpPr>
            <p:spPr>
              <a:xfrm>
                <a:off x="3873564" y="3901523"/>
                <a:ext cx="74264" cy="7407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3" extrusionOk="0">
                    <a:moveTo>
                      <a:pt x="200" y="110"/>
                    </a:moveTo>
                    <a:cubicBezTo>
                      <a:pt x="242" y="110"/>
                      <a:pt x="283" y="157"/>
                      <a:pt x="283" y="199"/>
                    </a:cubicBezTo>
                    <a:cubicBezTo>
                      <a:pt x="283" y="262"/>
                      <a:pt x="242" y="288"/>
                      <a:pt x="200" y="288"/>
                    </a:cubicBezTo>
                    <a:cubicBezTo>
                      <a:pt x="152" y="288"/>
                      <a:pt x="111" y="262"/>
                      <a:pt x="111" y="199"/>
                    </a:cubicBezTo>
                    <a:cubicBezTo>
                      <a:pt x="111" y="157"/>
                      <a:pt x="152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9"/>
                      <a:pt x="1" y="199"/>
                    </a:cubicBezTo>
                    <a:cubicBezTo>
                      <a:pt x="1" y="309"/>
                      <a:pt x="90" y="393"/>
                      <a:pt x="200" y="393"/>
                    </a:cubicBezTo>
                    <a:cubicBezTo>
                      <a:pt x="310" y="393"/>
                      <a:pt x="393" y="309"/>
                      <a:pt x="393" y="199"/>
                    </a:cubicBezTo>
                    <a:cubicBezTo>
                      <a:pt x="393" y="89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58"/>
              <p:cNvSpPr/>
              <p:nvPr/>
            </p:nvSpPr>
            <p:spPr>
              <a:xfrm>
                <a:off x="3879985" y="4276615"/>
                <a:ext cx="57489" cy="53343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83" extrusionOk="0">
                    <a:moveTo>
                      <a:pt x="153" y="0"/>
                    </a:moveTo>
                    <a:cubicBezTo>
                      <a:pt x="64" y="0"/>
                      <a:pt x="1" y="63"/>
                      <a:pt x="1" y="131"/>
                    </a:cubicBezTo>
                    <a:cubicBezTo>
                      <a:pt x="1" y="215"/>
                      <a:pt x="64" y="283"/>
                      <a:pt x="153" y="283"/>
                    </a:cubicBezTo>
                    <a:cubicBezTo>
                      <a:pt x="236" y="283"/>
                      <a:pt x="304" y="215"/>
                      <a:pt x="304" y="131"/>
                    </a:cubicBezTo>
                    <a:cubicBezTo>
                      <a:pt x="304" y="63"/>
                      <a:pt x="236" y="0"/>
                      <a:pt x="1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58"/>
              <p:cNvSpPr/>
              <p:nvPr/>
            </p:nvSpPr>
            <p:spPr>
              <a:xfrm>
                <a:off x="3873564" y="4263797"/>
                <a:ext cx="74264" cy="7803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4" extrusionOk="0">
                    <a:moveTo>
                      <a:pt x="200" y="110"/>
                    </a:moveTo>
                    <a:cubicBezTo>
                      <a:pt x="242" y="110"/>
                      <a:pt x="283" y="152"/>
                      <a:pt x="283" y="199"/>
                    </a:cubicBezTo>
                    <a:cubicBezTo>
                      <a:pt x="283" y="262"/>
                      <a:pt x="242" y="304"/>
                      <a:pt x="200" y="304"/>
                    </a:cubicBezTo>
                    <a:cubicBezTo>
                      <a:pt x="152" y="304"/>
                      <a:pt x="111" y="262"/>
                      <a:pt x="111" y="199"/>
                    </a:cubicBezTo>
                    <a:cubicBezTo>
                      <a:pt x="111" y="152"/>
                      <a:pt x="152" y="110"/>
                      <a:pt x="200" y="110"/>
                    </a:cubicBezTo>
                    <a:close/>
                    <a:moveTo>
                      <a:pt x="200" y="0"/>
                    </a:moveTo>
                    <a:cubicBezTo>
                      <a:pt x="90" y="0"/>
                      <a:pt x="1" y="89"/>
                      <a:pt x="1" y="199"/>
                    </a:cubicBezTo>
                    <a:cubicBezTo>
                      <a:pt x="1" y="304"/>
                      <a:pt x="90" y="414"/>
                      <a:pt x="200" y="414"/>
                    </a:cubicBezTo>
                    <a:cubicBezTo>
                      <a:pt x="310" y="414"/>
                      <a:pt x="393" y="304"/>
                      <a:pt x="393" y="199"/>
                    </a:cubicBezTo>
                    <a:cubicBezTo>
                      <a:pt x="393" y="89"/>
                      <a:pt x="310" y="0"/>
                      <a:pt x="20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58"/>
              <p:cNvSpPr/>
              <p:nvPr/>
            </p:nvSpPr>
            <p:spPr>
              <a:xfrm>
                <a:off x="4028136" y="2454308"/>
                <a:ext cx="19980" cy="46029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442" extrusionOk="0">
                    <a:moveTo>
                      <a:pt x="63" y="1"/>
                    </a:moveTo>
                    <a:cubicBezTo>
                      <a:pt x="21" y="1"/>
                      <a:pt x="0" y="22"/>
                      <a:pt x="0" y="43"/>
                    </a:cubicBezTo>
                    <a:lnTo>
                      <a:pt x="0" y="2399"/>
                    </a:lnTo>
                    <a:cubicBezTo>
                      <a:pt x="0" y="2420"/>
                      <a:pt x="21" y="2441"/>
                      <a:pt x="63" y="2441"/>
                    </a:cubicBezTo>
                    <a:cubicBezTo>
                      <a:pt x="84" y="2441"/>
                      <a:pt x="105" y="2420"/>
                      <a:pt x="105" y="2399"/>
                    </a:cubicBezTo>
                    <a:lnTo>
                      <a:pt x="105" y="43"/>
                    </a:lnTo>
                    <a:cubicBezTo>
                      <a:pt x="105" y="22"/>
                      <a:pt x="84" y="1"/>
                      <a:pt x="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58"/>
              <p:cNvSpPr/>
              <p:nvPr/>
            </p:nvSpPr>
            <p:spPr>
              <a:xfrm>
                <a:off x="4047928" y="4523346"/>
                <a:ext cx="24692" cy="35756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897" extrusionOk="0">
                    <a:moveTo>
                      <a:pt x="68" y="0"/>
                    </a:moveTo>
                    <a:cubicBezTo>
                      <a:pt x="26" y="0"/>
                      <a:pt x="0" y="21"/>
                      <a:pt x="0" y="42"/>
                    </a:cubicBezTo>
                    <a:lnTo>
                      <a:pt x="0" y="1833"/>
                    </a:lnTo>
                    <a:cubicBezTo>
                      <a:pt x="0" y="1875"/>
                      <a:pt x="26" y="1896"/>
                      <a:pt x="68" y="1896"/>
                    </a:cubicBezTo>
                    <a:cubicBezTo>
                      <a:pt x="89" y="1896"/>
                      <a:pt x="131" y="1875"/>
                      <a:pt x="131" y="1833"/>
                    </a:cubicBezTo>
                    <a:lnTo>
                      <a:pt x="131" y="42"/>
                    </a:lnTo>
                    <a:cubicBezTo>
                      <a:pt x="131" y="21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58"/>
              <p:cNvSpPr/>
              <p:nvPr/>
            </p:nvSpPr>
            <p:spPr>
              <a:xfrm>
                <a:off x="4126715" y="2433574"/>
                <a:ext cx="645758" cy="239797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2722" extrusionOk="0">
                    <a:moveTo>
                      <a:pt x="64" y="1"/>
                    </a:moveTo>
                    <a:cubicBezTo>
                      <a:pt x="22" y="1"/>
                      <a:pt x="1" y="22"/>
                      <a:pt x="1" y="64"/>
                    </a:cubicBezTo>
                    <a:lnTo>
                      <a:pt x="1" y="2316"/>
                    </a:lnTo>
                    <a:lnTo>
                      <a:pt x="64" y="2378"/>
                    </a:lnTo>
                    <a:lnTo>
                      <a:pt x="3316" y="2378"/>
                    </a:lnTo>
                    <a:lnTo>
                      <a:pt x="3316" y="11302"/>
                    </a:lnTo>
                    <a:lnTo>
                      <a:pt x="132" y="11302"/>
                    </a:lnTo>
                    <a:lnTo>
                      <a:pt x="85" y="11370"/>
                    </a:lnTo>
                    <a:lnTo>
                      <a:pt x="85" y="12658"/>
                    </a:lnTo>
                    <a:cubicBezTo>
                      <a:pt x="85" y="12700"/>
                      <a:pt x="106" y="12721"/>
                      <a:pt x="132" y="12721"/>
                    </a:cubicBezTo>
                    <a:cubicBezTo>
                      <a:pt x="174" y="12721"/>
                      <a:pt x="195" y="12700"/>
                      <a:pt x="195" y="12658"/>
                    </a:cubicBezTo>
                    <a:lnTo>
                      <a:pt x="195" y="11412"/>
                    </a:lnTo>
                    <a:lnTo>
                      <a:pt x="3379" y="11412"/>
                    </a:lnTo>
                    <a:lnTo>
                      <a:pt x="3426" y="11370"/>
                    </a:lnTo>
                    <a:lnTo>
                      <a:pt x="3426" y="2316"/>
                    </a:lnTo>
                    <a:lnTo>
                      <a:pt x="3379" y="2268"/>
                    </a:lnTo>
                    <a:lnTo>
                      <a:pt x="106" y="2268"/>
                    </a:lnTo>
                    <a:lnTo>
                      <a:pt x="106" y="64"/>
                    </a:lnTo>
                    <a:cubicBezTo>
                      <a:pt x="106" y="22"/>
                      <a:pt x="85" y="1"/>
                      <a:pt x="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0"/>
          <p:cNvSpPr/>
          <p:nvPr/>
        </p:nvSpPr>
        <p:spPr>
          <a:xfrm>
            <a:off x="3989846" y="131297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27" name="Google Shape;1427;p40"/>
          <p:cNvSpPr/>
          <p:nvPr/>
        </p:nvSpPr>
        <p:spPr>
          <a:xfrm>
            <a:off x="3989846" y="305417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28" name="Google Shape;1428;p40"/>
          <p:cNvSpPr/>
          <p:nvPr/>
        </p:nvSpPr>
        <p:spPr>
          <a:xfrm>
            <a:off x="7057103" y="131297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29" name="Google Shape;1429;p40"/>
          <p:cNvSpPr/>
          <p:nvPr/>
        </p:nvSpPr>
        <p:spPr>
          <a:xfrm>
            <a:off x="7057103" y="305417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30" name="Google Shape;1430;p40"/>
          <p:cNvSpPr txBox="1">
            <a:spLocks noGrp="1"/>
          </p:cNvSpPr>
          <p:nvPr>
            <p:ph type="title"/>
          </p:nvPr>
        </p:nvSpPr>
        <p:spPr>
          <a:xfrm>
            <a:off x="2045913" y="5988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 </a:t>
            </a:r>
            <a:endParaRPr dirty="0"/>
          </a:p>
        </p:txBody>
      </p:sp>
      <p:sp>
        <p:nvSpPr>
          <p:cNvPr id="1431" name="Google Shape;1431;p40"/>
          <p:cNvSpPr txBox="1">
            <a:spLocks noGrp="1"/>
          </p:cNvSpPr>
          <p:nvPr>
            <p:ph type="subTitle" idx="1"/>
          </p:nvPr>
        </p:nvSpPr>
        <p:spPr>
          <a:xfrm>
            <a:off x="2817208" y="2284079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Facilita la colaboración entre departamentos</a:t>
            </a:r>
            <a:endParaRPr sz="1600" dirty="0"/>
          </a:p>
        </p:txBody>
      </p:sp>
      <p:sp>
        <p:nvSpPr>
          <p:cNvPr id="1432" name="Google Shape;1432;p40"/>
          <p:cNvSpPr txBox="1">
            <a:spLocks noGrp="1"/>
          </p:cNvSpPr>
          <p:nvPr>
            <p:ph type="subTitle" idx="2"/>
          </p:nvPr>
        </p:nvSpPr>
        <p:spPr>
          <a:xfrm>
            <a:off x="5884390" y="2284079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 Integra varios canales de comunicación</a:t>
            </a:r>
            <a:endParaRPr sz="1600" dirty="0"/>
          </a:p>
        </p:txBody>
      </p:sp>
      <p:sp>
        <p:nvSpPr>
          <p:cNvPr id="1433" name="Google Shape;1433;p40"/>
          <p:cNvSpPr txBox="1">
            <a:spLocks noGrp="1"/>
          </p:cNvSpPr>
          <p:nvPr>
            <p:ph type="subTitle" idx="3"/>
          </p:nvPr>
        </p:nvSpPr>
        <p:spPr>
          <a:xfrm>
            <a:off x="2817208" y="4043804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Centraliza la información de los clientes</a:t>
            </a:r>
            <a:endParaRPr sz="1600" dirty="0"/>
          </a:p>
        </p:txBody>
      </p:sp>
      <p:sp>
        <p:nvSpPr>
          <p:cNvPr id="1434" name="Google Shape;1434;p40"/>
          <p:cNvSpPr txBox="1">
            <a:spLocks noGrp="1"/>
          </p:cNvSpPr>
          <p:nvPr>
            <p:ph type="subTitle" idx="4"/>
          </p:nvPr>
        </p:nvSpPr>
        <p:spPr>
          <a:xfrm>
            <a:off x="5884390" y="4043804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Recolecta y analiza opiniones de clientes</a:t>
            </a:r>
            <a:endParaRPr sz="1600" dirty="0"/>
          </a:p>
        </p:txBody>
      </p:sp>
      <p:sp>
        <p:nvSpPr>
          <p:cNvPr id="1435" name="Google Shape;1435;p40"/>
          <p:cNvSpPr txBox="1">
            <a:spLocks noGrp="1"/>
          </p:cNvSpPr>
          <p:nvPr>
            <p:ph type="subTitle" idx="5"/>
          </p:nvPr>
        </p:nvSpPr>
        <p:spPr>
          <a:xfrm>
            <a:off x="2817208" y="1963782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Colaboración interna</a:t>
            </a:r>
            <a:endParaRPr sz="1600" dirty="0"/>
          </a:p>
        </p:txBody>
      </p:sp>
      <p:sp>
        <p:nvSpPr>
          <p:cNvPr id="1436" name="Google Shape;1436;p40"/>
          <p:cNvSpPr txBox="1">
            <a:spLocks noGrp="1"/>
          </p:cNvSpPr>
          <p:nvPr>
            <p:ph type="subTitle" idx="6"/>
          </p:nvPr>
        </p:nvSpPr>
        <p:spPr>
          <a:xfrm>
            <a:off x="5884393" y="1963782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Comunicación multicanal</a:t>
            </a:r>
            <a:endParaRPr sz="1600" dirty="0"/>
          </a:p>
        </p:txBody>
      </p:sp>
      <p:sp>
        <p:nvSpPr>
          <p:cNvPr id="1437" name="Google Shape;1437;p40"/>
          <p:cNvSpPr txBox="1">
            <a:spLocks noGrp="1"/>
          </p:cNvSpPr>
          <p:nvPr>
            <p:ph type="subTitle" idx="7"/>
          </p:nvPr>
        </p:nvSpPr>
        <p:spPr>
          <a:xfrm>
            <a:off x="2817208" y="3723563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Gestión de contactos</a:t>
            </a:r>
            <a:endParaRPr sz="1600" dirty="0"/>
          </a:p>
        </p:txBody>
      </p:sp>
      <p:sp>
        <p:nvSpPr>
          <p:cNvPr id="1438" name="Google Shape;1438;p40"/>
          <p:cNvSpPr txBox="1">
            <a:spLocks noGrp="1"/>
          </p:cNvSpPr>
          <p:nvPr>
            <p:ph type="subTitle" idx="8"/>
          </p:nvPr>
        </p:nvSpPr>
        <p:spPr>
          <a:xfrm>
            <a:off x="5884393" y="3723563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 err="1"/>
              <a:t>Feedback</a:t>
            </a:r>
            <a:r>
              <a:rPr lang="es-CO" sz="1600" dirty="0"/>
              <a:t> y encuestas</a:t>
            </a:r>
            <a:endParaRPr sz="1600" dirty="0"/>
          </a:p>
        </p:txBody>
      </p:sp>
      <p:grpSp>
        <p:nvGrpSpPr>
          <p:cNvPr id="1439" name="Google Shape;1439;p40"/>
          <p:cNvGrpSpPr/>
          <p:nvPr/>
        </p:nvGrpSpPr>
        <p:grpSpPr>
          <a:xfrm>
            <a:off x="7175600" y="3226491"/>
            <a:ext cx="379821" cy="290953"/>
            <a:chOff x="4093948" y="2013784"/>
            <a:chExt cx="379821" cy="290953"/>
          </a:xfrm>
        </p:grpSpPr>
        <p:sp>
          <p:nvSpPr>
            <p:cNvPr id="1440" name="Google Shape;1440;p40"/>
            <p:cNvSpPr/>
            <p:nvPr/>
          </p:nvSpPr>
          <p:spPr>
            <a:xfrm>
              <a:off x="4099675" y="2247932"/>
              <a:ext cx="368367" cy="51096"/>
            </a:xfrm>
            <a:custGeom>
              <a:avLst/>
              <a:gdLst/>
              <a:ahLst/>
              <a:cxnLst/>
              <a:rect l="l" t="t" r="r" b="b"/>
              <a:pathLst>
                <a:path w="18910" h="2623" extrusionOk="0">
                  <a:moveTo>
                    <a:pt x="465" y="1"/>
                  </a:moveTo>
                  <a:cubicBezTo>
                    <a:pt x="200" y="1"/>
                    <a:pt x="0" y="224"/>
                    <a:pt x="0" y="494"/>
                  </a:cubicBezTo>
                  <a:cubicBezTo>
                    <a:pt x="0" y="1670"/>
                    <a:pt x="959" y="2622"/>
                    <a:pt x="2134" y="2622"/>
                  </a:cubicBezTo>
                  <a:lnTo>
                    <a:pt x="16776" y="2622"/>
                  </a:lnTo>
                  <a:cubicBezTo>
                    <a:pt x="17951" y="2622"/>
                    <a:pt x="18909" y="1670"/>
                    <a:pt x="18909" y="494"/>
                  </a:cubicBezTo>
                  <a:cubicBezTo>
                    <a:pt x="18909" y="224"/>
                    <a:pt x="18715" y="1"/>
                    <a:pt x="18445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4408820" y="2247932"/>
              <a:ext cx="59219" cy="51096"/>
            </a:xfrm>
            <a:custGeom>
              <a:avLst/>
              <a:gdLst/>
              <a:ahLst/>
              <a:cxnLst/>
              <a:rect l="l" t="t" r="r" b="b"/>
              <a:pathLst>
                <a:path w="3040" h="2623" extrusionOk="0">
                  <a:moveTo>
                    <a:pt x="1670" y="1"/>
                  </a:moveTo>
                  <a:cubicBezTo>
                    <a:pt x="1934" y="1"/>
                    <a:pt x="2134" y="224"/>
                    <a:pt x="2134" y="494"/>
                  </a:cubicBezTo>
                  <a:cubicBezTo>
                    <a:pt x="2134" y="1082"/>
                    <a:pt x="1911" y="1617"/>
                    <a:pt x="1523" y="2011"/>
                  </a:cubicBezTo>
                  <a:cubicBezTo>
                    <a:pt x="1129" y="2381"/>
                    <a:pt x="588" y="2622"/>
                    <a:pt x="1" y="2622"/>
                  </a:cubicBezTo>
                  <a:lnTo>
                    <a:pt x="906" y="2622"/>
                  </a:lnTo>
                  <a:cubicBezTo>
                    <a:pt x="1494" y="2622"/>
                    <a:pt x="2034" y="2381"/>
                    <a:pt x="2428" y="2011"/>
                  </a:cubicBezTo>
                  <a:cubicBezTo>
                    <a:pt x="2816" y="1617"/>
                    <a:pt x="3039" y="1082"/>
                    <a:pt x="3039" y="494"/>
                  </a:cubicBezTo>
                  <a:cubicBezTo>
                    <a:pt x="3039" y="224"/>
                    <a:pt x="2845" y="1"/>
                    <a:pt x="25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4120733" y="2019511"/>
              <a:ext cx="326348" cy="228442"/>
            </a:xfrm>
            <a:custGeom>
              <a:avLst/>
              <a:gdLst/>
              <a:ahLst/>
              <a:cxnLst/>
              <a:rect l="l" t="t" r="r" b="b"/>
              <a:pathLst>
                <a:path w="16753" h="11727" extrusionOk="0">
                  <a:moveTo>
                    <a:pt x="853" y="0"/>
                  </a:moveTo>
                  <a:cubicBezTo>
                    <a:pt x="389" y="0"/>
                    <a:pt x="1" y="388"/>
                    <a:pt x="1" y="853"/>
                  </a:cubicBezTo>
                  <a:lnTo>
                    <a:pt x="1" y="10898"/>
                  </a:lnTo>
                  <a:cubicBezTo>
                    <a:pt x="1" y="11362"/>
                    <a:pt x="389" y="11727"/>
                    <a:pt x="853" y="11727"/>
                  </a:cubicBezTo>
                  <a:lnTo>
                    <a:pt x="15895" y="11727"/>
                  </a:lnTo>
                  <a:cubicBezTo>
                    <a:pt x="16359" y="11727"/>
                    <a:pt x="16753" y="11362"/>
                    <a:pt x="16753" y="10898"/>
                  </a:cubicBezTo>
                  <a:lnTo>
                    <a:pt x="16753" y="853"/>
                  </a:lnTo>
                  <a:cubicBezTo>
                    <a:pt x="16753" y="388"/>
                    <a:pt x="16359" y="0"/>
                    <a:pt x="15895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4415579" y="2019511"/>
              <a:ext cx="31499" cy="228442"/>
            </a:xfrm>
            <a:custGeom>
              <a:avLst/>
              <a:gdLst/>
              <a:ahLst/>
              <a:cxnLst/>
              <a:rect l="l" t="t" r="r" b="b"/>
              <a:pathLst>
                <a:path w="1617" h="11727" extrusionOk="0">
                  <a:moveTo>
                    <a:pt x="0" y="0"/>
                  </a:moveTo>
                  <a:cubicBezTo>
                    <a:pt x="465" y="0"/>
                    <a:pt x="853" y="388"/>
                    <a:pt x="853" y="853"/>
                  </a:cubicBezTo>
                  <a:lnTo>
                    <a:pt x="853" y="10898"/>
                  </a:lnTo>
                  <a:cubicBezTo>
                    <a:pt x="853" y="11362"/>
                    <a:pt x="465" y="11727"/>
                    <a:pt x="0" y="11727"/>
                  </a:cubicBezTo>
                  <a:lnTo>
                    <a:pt x="759" y="11727"/>
                  </a:lnTo>
                  <a:cubicBezTo>
                    <a:pt x="1223" y="11727"/>
                    <a:pt x="1617" y="11362"/>
                    <a:pt x="1617" y="10898"/>
                  </a:cubicBezTo>
                  <a:lnTo>
                    <a:pt x="1617" y="853"/>
                  </a:lnTo>
                  <a:cubicBezTo>
                    <a:pt x="1617" y="388"/>
                    <a:pt x="1223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4144557" y="2040004"/>
              <a:ext cx="278603" cy="187904"/>
            </a:xfrm>
            <a:custGeom>
              <a:avLst/>
              <a:gdLst/>
              <a:ahLst/>
              <a:cxnLst/>
              <a:rect l="l" t="t" r="r" b="b"/>
              <a:pathLst>
                <a:path w="14302" h="9646" extrusionOk="0">
                  <a:moveTo>
                    <a:pt x="318" y="0"/>
                  </a:moveTo>
                  <a:cubicBezTo>
                    <a:pt x="147" y="0"/>
                    <a:pt x="1" y="124"/>
                    <a:pt x="1" y="318"/>
                  </a:cubicBezTo>
                  <a:lnTo>
                    <a:pt x="1" y="9329"/>
                  </a:lnTo>
                  <a:cubicBezTo>
                    <a:pt x="1" y="9499"/>
                    <a:pt x="147" y="9646"/>
                    <a:pt x="318" y="9646"/>
                  </a:cubicBezTo>
                  <a:lnTo>
                    <a:pt x="13984" y="9646"/>
                  </a:lnTo>
                  <a:cubicBezTo>
                    <a:pt x="14154" y="9646"/>
                    <a:pt x="14301" y="9499"/>
                    <a:pt x="14301" y="9329"/>
                  </a:cubicBezTo>
                  <a:lnTo>
                    <a:pt x="14301" y="318"/>
                  </a:lnTo>
                  <a:cubicBezTo>
                    <a:pt x="14301" y="124"/>
                    <a:pt x="14154" y="0"/>
                    <a:pt x="13984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4401729" y="2040004"/>
              <a:ext cx="21428" cy="187904"/>
            </a:xfrm>
            <a:custGeom>
              <a:avLst/>
              <a:gdLst/>
              <a:ahLst/>
              <a:cxnLst/>
              <a:rect l="l" t="t" r="r" b="b"/>
              <a:pathLst>
                <a:path w="1100" h="9646" extrusionOk="0">
                  <a:moveTo>
                    <a:pt x="0" y="0"/>
                  </a:moveTo>
                  <a:cubicBezTo>
                    <a:pt x="194" y="0"/>
                    <a:pt x="318" y="124"/>
                    <a:pt x="318" y="318"/>
                  </a:cubicBezTo>
                  <a:lnTo>
                    <a:pt x="318" y="9329"/>
                  </a:lnTo>
                  <a:cubicBezTo>
                    <a:pt x="318" y="9499"/>
                    <a:pt x="194" y="9646"/>
                    <a:pt x="0" y="9646"/>
                  </a:cubicBezTo>
                  <a:lnTo>
                    <a:pt x="782" y="9646"/>
                  </a:lnTo>
                  <a:cubicBezTo>
                    <a:pt x="952" y="9646"/>
                    <a:pt x="1099" y="9499"/>
                    <a:pt x="1099" y="9329"/>
                  </a:cubicBezTo>
                  <a:lnTo>
                    <a:pt x="1099" y="318"/>
                  </a:lnTo>
                  <a:cubicBezTo>
                    <a:pt x="1099" y="124"/>
                    <a:pt x="952" y="0"/>
                    <a:pt x="782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4144557" y="2040004"/>
              <a:ext cx="278603" cy="42505"/>
            </a:xfrm>
            <a:custGeom>
              <a:avLst/>
              <a:gdLst/>
              <a:ahLst/>
              <a:cxnLst/>
              <a:rect l="l" t="t" r="r" b="b"/>
              <a:pathLst>
                <a:path w="14302" h="2182" extrusionOk="0">
                  <a:moveTo>
                    <a:pt x="318" y="0"/>
                  </a:moveTo>
                  <a:cubicBezTo>
                    <a:pt x="147" y="0"/>
                    <a:pt x="1" y="124"/>
                    <a:pt x="1" y="318"/>
                  </a:cubicBezTo>
                  <a:lnTo>
                    <a:pt x="1" y="2181"/>
                  </a:lnTo>
                  <a:lnTo>
                    <a:pt x="14301" y="2181"/>
                  </a:lnTo>
                  <a:lnTo>
                    <a:pt x="14301" y="318"/>
                  </a:lnTo>
                  <a:cubicBezTo>
                    <a:pt x="14301" y="124"/>
                    <a:pt x="14154" y="0"/>
                    <a:pt x="13984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4401729" y="2040004"/>
              <a:ext cx="21428" cy="42505"/>
            </a:xfrm>
            <a:custGeom>
              <a:avLst/>
              <a:gdLst/>
              <a:ahLst/>
              <a:cxnLst/>
              <a:rect l="l" t="t" r="r" b="b"/>
              <a:pathLst>
                <a:path w="1100" h="2182" extrusionOk="0">
                  <a:moveTo>
                    <a:pt x="0" y="0"/>
                  </a:moveTo>
                  <a:cubicBezTo>
                    <a:pt x="194" y="0"/>
                    <a:pt x="318" y="124"/>
                    <a:pt x="318" y="318"/>
                  </a:cubicBezTo>
                  <a:lnTo>
                    <a:pt x="318" y="2181"/>
                  </a:lnTo>
                  <a:lnTo>
                    <a:pt x="1099" y="2181"/>
                  </a:lnTo>
                  <a:lnTo>
                    <a:pt x="1099" y="318"/>
                  </a:lnTo>
                  <a:cubicBezTo>
                    <a:pt x="1099" y="124"/>
                    <a:pt x="952" y="0"/>
                    <a:pt x="782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249553" y="2247932"/>
              <a:ext cx="68725" cy="22012"/>
            </a:xfrm>
            <a:custGeom>
              <a:avLst/>
              <a:gdLst/>
              <a:ahLst/>
              <a:cxnLst/>
              <a:rect l="l" t="t" r="r" b="b"/>
              <a:pathLst>
                <a:path w="3528" h="1130" extrusionOk="0">
                  <a:moveTo>
                    <a:pt x="1" y="1"/>
                  </a:moveTo>
                  <a:lnTo>
                    <a:pt x="1" y="565"/>
                  </a:lnTo>
                  <a:cubicBezTo>
                    <a:pt x="1" y="882"/>
                    <a:pt x="265" y="1129"/>
                    <a:pt x="588" y="1129"/>
                  </a:cubicBezTo>
                  <a:lnTo>
                    <a:pt x="2939" y="1129"/>
                  </a:lnTo>
                  <a:cubicBezTo>
                    <a:pt x="3257" y="1129"/>
                    <a:pt x="3527" y="882"/>
                    <a:pt x="3527" y="565"/>
                  </a:cubicBezTo>
                  <a:lnTo>
                    <a:pt x="3527" y="1"/>
                  </a:ln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198496" y="2169272"/>
              <a:ext cx="170723" cy="27155"/>
            </a:xfrm>
            <a:custGeom>
              <a:avLst/>
              <a:gdLst/>
              <a:ahLst/>
              <a:cxnLst/>
              <a:rect l="l" t="t" r="r" b="b"/>
              <a:pathLst>
                <a:path w="8764" h="1394" extrusionOk="0">
                  <a:moveTo>
                    <a:pt x="194" y="1"/>
                  </a:moveTo>
                  <a:cubicBezTo>
                    <a:pt x="71" y="1"/>
                    <a:pt x="0" y="100"/>
                    <a:pt x="0" y="218"/>
                  </a:cubicBezTo>
                  <a:lnTo>
                    <a:pt x="0" y="1176"/>
                  </a:lnTo>
                  <a:cubicBezTo>
                    <a:pt x="0" y="1300"/>
                    <a:pt x="71" y="1394"/>
                    <a:pt x="194" y="1394"/>
                  </a:cubicBezTo>
                  <a:lnTo>
                    <a:pt x="8570" y="1394"/>
                  </a:lnTo>
                  <a:cubicBezTo>
                    <a:pt x="8670" y="1394"/>
                    <a:pt x="8764" y="1300"/>
                    <a:pt x="8764" y="1176"/>
                  </a:cubicBezTo>
                  <a:lnTo>
                    <a:pt x="8764" y="218"/>
                  </a:lnTo>
                  <a:cubicBezTo>
                    <a:pt x="8764" y="100"/>
                    <a:pt x="8670" y="1"/>
                    <a:pt x="8570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4350653" y="2169272"/>
              <a:ext cx="18564" cy="27155"/>
            </a:xfrm>
            <a:custGeom>
              <a:avLst/>
              <a:gdLst/>
              <a:ahLst/>
              <a:cxnLst/>
              <a:rect l="l" t="t" r="r" b="b"/>
              <a:pathLst>
                <a:path w="953" h="1394" extrusionOk="0">
                  <a:moveTo>
                    <a:pt x="1" y="1"/>
                  </a:moveTo>
                  <a:cubicBezTo>
                    <a:pt x="101" y="1"/>
                    <a:pt x="195" y="100"/>
                    <a:pt x="195" y="218"/>
                  </a:cubicBezTo>
                  <a:lnTo>
                    <a:pt x="195" y="1176"/>
                  </a:lnTo>
                  <a:cubicBezTo>
                    <a:pt x="195" y="1300"/>
                    <a:pt x="101" y="1394"/>
                    <a:pt x="1" y="1394"/>
                  </a:cubicBezTo>
                  <a:lnTo>
                    <a:pt x="759" y="1394"/>
                  </a:lnTo>
                  <a:cubicBezTo>
                    <a:pt x="859" y="1394"/>
                    <a:pt x="953" y="1300"/>
                    <a:pt x="953" y="1176"/>
                  </a:cubicBezTo>
                  <a:lnTo>
                    <a:pt x="953" y="218"/>
                  </a:lnTo>
                  <a:cubicBezTo>
                    <a:pt x="953" y="100"/>
                    <a:pt x="859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198496" y="2169272"/>
              <a:ext cx="121146" cy="27155"/>
            </a:xfrm>
            <a:custGeom>
              <a:avLst/>
              <a:gdLst/>
              <a:ahLst/>
              <a:cxnLst/>
              <a:rect l="l" t="t" r="r" b="b"/>
              <a:pathLst>
                <a:path w="6219" h="1394" extrusionOk="0">
                  <a:moveTo>
                    <a:pt x="194" y="1"/>
                  </a:moveTo>
                  <a:cubicBezTo>
                    <a:pt x="71" y="1"/>
                    <a:pt x="0" y="100"/>
                    <a:pt x="0" y="218"/>
                  </a:cubicBezTo>
                  <a:lnTo>
                    <a:pt x="0" y="1176"/>
                  </a:lnTo>
                  <a:cubicBezTo>
                    <a:pt x="0" y="1300"/>
                    <a:pt x="71" y="1394"/>
                    <a:pt x="194" y="1394"/>
                  </a:cubicBezTo>
                  <a:lnTo>
                    <a:pt x="6219" y="1394"/>
                  </a:lnTo>
                  <a:lnTo>
                    <a:pt x="6219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4138829" y="2034277"/>
              <a:ext cx="289590" cy="199358"/>
            </a:xfrm>
            <a:custGeom>
              <a:avLst/>
              <a:gdLst/>
              <a:ahLst/>
              <a:cxnLst/>
              <a:rect l="l" t="t" r="r" b="b"/>
              <a:pathLst>
                <a:path w="14866" h="10234" extrusionOk="0">
                  <a:moveTo>
                    <a:pt x="14278" y="565"/>
                  </a:moveTo>
                  <a:cubicBezTo>
                    <a:pt x="14301" y="565"/>
                    <a:pt x="14301" y="588"/>
                    <a:pt x="14301" y="612"/>
                  </a:cubicBezTo>
                  <a:lnTo>
                    <a:pt x="14301" y="2205"/>
                  </a:lnTo>
                  <a:lnTo>
                    <a:pt x="12562" y="2205"/>
                  </a:lnTo>
                  <a:cubicBezTo>
                    <a:pt x="12391" y="2205"/>
                    <a:pt x="12268" y="2328"/>
                    <a:pt x="12268" y="2475"/>
                  </a:cubicBezTo>
                  <a:cubicBezTo>
                    <a:pt x="12268" y="2646"/>
                    <a:pt x="12391" y="2769"/>
                    <a:pt x="12562" y="2769"/>
                  </a:cubicBezTo>
                  <a:lnTo>
                    <a:pt x="14301" y="2769"/>
                  </a:lnTo>
                  <a:lnTo>
                    <a:pt x="14301" y="9623"/>
                  </a:lnTo>
                  <a:cubicBezTo>
                    <a:pt x="14301" y="9646"/>
                    <a:pt x="14301" y="9646"/>
                    <a:pt x="14278" y="9646"/>
                  </a:cubicBezTo>
                  <a:lnTo>
                    <a:pt x="612" y="9646"/>
                  </a:lnTo>
                  <a:cubicBezTo>
                    <a:pt x="588" y="9646"/>
                    <a:pt x="588" y="9646"/>
                    <a:pt x="588" y="9623"/>
                  </a:cubicBezTo>
                  <a:lnTo>
                    <a:pt x="588" y="2769"/>
                  </a:lnTo>
                  <a:lnTo>
                    <a:pt x="11216" y="2769"/>
                  </a:lnTo>
                  <a:cubicBezTo>
                    <a:pt x="11362" y="2769"/>
                    <a:pt x="11486" y="2646"/>
                    <a:pt x="11486" y="2475"/>
                  </a:cubicBezTo>
                  <a:cubicBezTo>
                    <a:pt x="11486" y="2328"/>
                    <a:pt x="11362" y="2205"/>
                    <a:pt x="11216" y="2205"/>
                  </a:cubicBezTo>
                  <a:lnTo>
                    <a:pt x="588" y="2205"/>
                  </a:lnTo>
                  <a:lnTo>
                    <a:pt x="588" y="612"/>
                  </a:lnTo>
                  <a:cubicBezTo>
                    <a:pt x="588" y="588"/>
                    <a:pt x="588" y="565"/>
                    <a:pt x="612" y="565"/>
                  </a:cubicBezTo>
                  <a:close/>
                  <a:moveTo>
                    <a:pt x="612" y="1"/>
                  </a:moveTo>
                  <a:cubicBezTo>
                    <a:pt x="295" y="1"/>
                    <a:pt x="1" y="271"/>
                    <a:pt x="1" y="612"/>
                  </a:cubicBezTo>
                  <a:lnTo>
                    <a:pt x="1" y="9623"/>
                  </a:lnTo>
                  <a:cubicBezTo>
                    <a:pt x="1" y="9940"/>
                    <a:pt x="295" y="10234"/>
                    <a:pt x="612" y="10234"/>
                  </a:cubicBezTo>
                  <a:lnTo>
                    <a:pt x="14278" y="10234"/>
                  </a:lnTo>
                  <a:cubicBezTo>
                    <a:pt x="14595" y="10234"/>
                    <a:pt x="14866" y="9940"/>
                    <a:pt x="14866" y="9623"/>
                  </a:cubicBezTo>
                  <a:lnTo>
                    <a:pt x="14866" y="612"/>
                  </a:lnTo>
                  <a:cubicBezTo>
                    <a:pt x="14866" y="271"/>
                    <a:pt x="14595" y="1"/>
                    <a:pt x="142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170328" y="2055685"/>
              <a:ext cx="11454" cy="11026"/>
            </a:xfrm>
            <a:custGeom>
              <a:avLst/>
              <a:gdLst/>
              <a:ahLst/>
              <a:cxnLst/>
              <a:rect l="l" t="t" r="r" b="b"/>
              <a:pathLst>
                <a:path w="588" h="566" extrusionOk="0">
                  <a:moveTo>
                    <a:pt x="294" y="1"/>
                  </a:moveTo>
                  <a:cubicBezTo>
                    <a:pt x="123" y="1"/>
                    <a:pt x="0" y="124"/>
                    <a:pt x="0" y="271"/>
                  </a:cubicBezTo>
                  <a:cubicBezTo>
                    <a:pt x="0" y="442"/>
                    <a:pt x="123" y="565"/>
                    <a:pt x="294" y="565"/>
                  </a:cubicBezTo>
                  <a:cubicBezTo>
                    <a:pt x="441" y="565"/>
                    <a:pt x="588" y="442"/>
                    <a:pt x="588" y="271"/>
                  </a:cubicBezTo>
                  <a:cubicBezTo>
                    <a:pt x="588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4192302" y="2055685"/>
              <a:ext cx="11474" cy="11026"/>
            </a:xfrm>
            <a:custGeom>
              <a:avLst/>
              <a:gdLst/>
              <a:ahLst/>
              <a:cxnLst/>
              <a:rect l="l" t="t" r="r" b="b"/>
              <a:pathLst>
                <a:path w="589" h="566" extrusionOk="0">
                  <a:moveTo>
                    <a:pt x="294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4" y="565"/>
                  </a:cubicBezTo>
                  <a:cubicBezTo>
                    <a:pt x="465" y="565"/>
                    <a:pt x="588" y="442"/>
                    <a:pt x="588" y="271"/>
                  </a:cubicBezTo>
                  <a:cubicBezTo>
                    <a:pt x="588" y="124"/>
                    <a:pt x="465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4214625" y="2055685"/>
              <a:ext cx="11026" cy="11026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71" y="1"/>
                  </a:moveTo>
                  <a:cubicBezTo>
                    <a:pt x="124" y="1"/>
                    <a:pt x="1" y="124"/>
                    <a:pt x="1" y="271"/>
                  </a:cubicBezTo>
                  <a:cubicBezTo>
                    <a:pt x="1" y="442"/>
                    <a:pt x="124" y="565"/>
                    <a:pt x="271" y="565"/>
                  </a:cubicBezTo>
                  <a:cubicBezTo>
                    <a:pt x="442" y="565"/>
                    <a:pt x="565" y="442"/>
                    <a:pt x="565" y="271"/>
                  </a:cubicBezTo>
                  <a:cubicBezTo>
                    <a:pt x="565" y="124"/>
                    <a:pt x="442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4093948" y="2013784"/>
              <a:ext cx="379821" cy="290953"/>
            </a:xfrm>
            <a:custGeom>
              <a:avLst/>
              <a:gdLst/>
              <a:ahLst/>
              <a:cxnLst/>
              <a:rect l="l" t="t" r="r" b="b"/>
              <a:pathLst>
                <a:path w="19498" h="14936" extrusionOk="0">
                  <a:moveTo>
                    <a:pt x="17270" y="588"/>
                  </a:moveTo>
                  <a:cubicBezTo>
                    <a:pt x="17587" y="588"/>
                    <a:pt x="17834" y="829"/>
                    <a:pt x="17834" y="1147"/>
                  </a:cubicBezTo>
                  <a:lnTo>
                    <a:pt x="17834" y="11192"/>
                  </a:lnTo>
                  <a:cubicBezTo>
                    <a:pt x="17834" y="11486"/>
                    <a:pt x="17587" y="11756"/>
                    <a:pt x="17270" y="11756"/>
                  </a:cubicBezTo>
                  <a:lnTo>
                    <a:pt x="2228" y="11756"/>
                  </a:lnTo>
                  <a:cubicBezTo>
                    <a:pt x="1911" y="11756"/>
                    <a:pt x="1670" y="11486"/>
                    <a:pt x="1670" y="11192"/>
                  </a:cubicBezTo>
                  <a:lnTo>
                    <a:pt x="1670" y="1147"/>
                  </a:lnTo>
                  <a:cubicBezTo>
                    <a:pt x="1670" y="829"/>
                    <a:pt x="1911" y="588"/>
                    <a:pt x="2228" y="588"/>
                  </a:cubicBezTo>
                  <a:close/>
                  <a:moveTo>
                    <a:pt x="11221" y="12314"/>
                  </a:moveTo>
                  <a:lnTo>
                    <a:pt x="11221" y="12585"/>
                  </a:lnTo>
                  <a:cubicBezTo>
                    <a:pt x="11221" y="12755"/>
                    <a:pt x="11098" y="12879"/>
                    <a:pt x="10927" y="12879"/>
                  </a:cubicBezTo>
                  <a:lnTo>
                    <a:pt x="8576" y="12879"/>
                  </a:lnTo>
                  <a:cubicBezTo>
                    <a:pt x="8400" y="12879"/>
                    <a:pt x="8282" y="12755"/>
                    <a:pt x="8282" y="12585"/>
                  </a:cubicBezTo>
                  <a:lnTo>
                    <a:pt x="8282" y="12314"/>
                  </a:lnTo>
                  <a:close/>
                  <a:moveTo>
                    <a:pt x="18739" y="12314"/>
                  </a:moveTo>
                  <a:cubicBezTo>
                    <a:pt x="18833" y="12314"/>
                    <a:pt x="18933" y="12414"/>
                    <a:pt x="18933" y="12514"/>
                  </a:cubicBezTo>
                  <a:cubicBezTo>
                    <a:pt x="18933" y="13543"/>
                    <a:pt x="18098" y="14372"/>
                    <a:pt x="17070" y="14372"/>
                  </a:cubicBezTo>
                  <a:lnTo>
                    <a:pt x="2428" y="14372"/>
                  </a:lnTo>
                  <a:cubicBezTo>
                    <a:pt x="1399" y="14372"/>
                    <a:pt x="565" y="13543"/>
                    <a:pt x="565" y="12514"/>
                  </a:cubicBezTo>
                  <a:cubicBezTo>
                    <a:pt x="565" y="12414"/>
                    <a:pt x="665" y="12314"/>
                    <a:pt x="759" y="12314"/>
                  </a:cubicBezTo>
                  <a:lnTo>
                    <a:pt x="7718" y="12314"/>
                  </a:lnTo>
                  <a:lnTo>
                    <a:pt x="7718" y="12585"/>
                  </a:lnTo>
                  <a:cubicBezTo>
                    <a:pt x="7718" y="13079"/>
                    <a:pt x="8083" y="13443"/>
                    <a:pt x="8576" y="13443"/>
                  </a:cubicBezTo>
                  <a:lnTo>
                    <a:pt x="10927" y="13443"/>
                  </a:lnTo>
                  <a:cubicBezTo>
                    <a:pt x="11415" y="13443"/>
                    <a:pt x="11780" y="13079"/>
                    <a:pt x="11780" y="12585"/>
                  </a:cubicBezTo>
                  <a:lnTo>
                    <a:pt x="11780" y="12314"/>
                  </a:lnTo>
                  <a:close/>
                  <a:moveTo>
                    <a:pt x="2228" y="0"/>
                  </a:moveTo>
                  <a:cubicBezTo>
                    <a:pt x="1593" y="0"/>
                    <a:pt x="1082" y="512"/>
                    <a:pt x="1082" y="1147"/>
                  </a:cubicBezTo>
                  <a:lnTo>
                    <a:pt x="1082" y="11192"/>
                  </a:lnTo>
                  <a:cubicBezTo>
                    <a:pt x="1082" y="11386"/>
                    <a:pt x="1153" y="11580"/>
                    <a:pt x="1253" y="11756"/>
                  </a:cubicBezTo>
                  <a:lnTo>
                    <a:pt x="759" y="11756"/>
                  </a:lnTo>
                  <a:cubicBezTo>
                    <a:pt x="347" y="11756"/>
                    <a:pt x="1" y="12097"/>
                    <a:pt x="1" y="12514"/>
                  </a:cubicBezTo>
                  <a:cubicBezTo>
                    <a:pt x="1" y="13837"/>
                    <a:pt x="1082" y="14936"/>
                    <a:pt x="2428" y="14936"/>
                  </a:cubicBezTo>
                  <a:lnTo>
                    <a:pt x="17070" y="14936"/>
                  </a:lnTo>
                  <a:cubicBezTo>
                    <a:pt x="18422" y="14936"/>
                    <a:pt x="19497" y="13837"/>
                    <a:pt x="19497" y="12514"/>
                  </a:cubicBezTo>
                  <a:cubicBezTo>
                    <a:pt x="19497" y="12097"/>
                    <a:pt x="19156" y="11756"/>
                    <a:pt x="18739" y="11756"/>
                  </a:cubicBezTo>
                  <a:lnTo>
                    <a:pt x="18245" y="11756"/>
                  </a:lnTo>
                  <a:cubicBezTo>
                    <a:pt x="18345" y="11580"/>
                    <a:pt x="18422" y="11386"/>
                    <a:pt x="18422" y="11192"/>
                  </a:cubicBezTo>
                  <a:lnTo>
                    <a:pt x="18422" y="1147"/>
                  </a:lnTo>
                  <a:cubicBezTo>
                    <a:pt x="18422" y="512"/>
                    <a:pt x="17904" y="0"/>
                    <a:pt x="172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4306804" y="2109995"/>
              <a:ext cx="26240" cy="44064"/>
            </a:xfrm>
            <a:custGeom>
              <a:avLst/>
              <a:gdLst/>
              <a:ahLst/>
              <a:cxnLst/>
              <a:rect l="l" t="t" r="r" b="b"/>
              <a:pathLst>
                <a:path w="1347" h="2262" extrusionOk="0">
                  <a:moveTo>
                    <a:pt x="1017" y="1"/>
                  </a:moveTo>
                  <a:cubicBezTo>
                    <a:pt x="916" y="1"/>
                    <a:pt x="810" y="67"/>
                    <a:pt x="759" y="175"/>
                  </a:cubicBezTo>
                  <a:lnTo>
                    <a:pt x="47" y="1868"/>
                  </a:lnTo>
                  <a:cubicBezTo>
                    <a:pt x="0" y="2015"/>
                    <a:pt x="71" y="2185"/>
                    <a:pt x="194" y="2232"/>
                  </a:cubicBezTo>
                  <a:cubicBezTo>
                    <a:pt x="241" y="2262"/>
                    <a:pt x="294" y="2262"/>
                    <a:pt x="318" y="2262"/>
                  </a:cubicBezTo>
                  <a:cubicBezTo>
                    <a:pt x="441" y="2262"/>
                    <a:pt x="535" y="2209"/>
                    <a:pt x="588" y="2085"/>
                  </a:cubicBezTo>
                  <a:lnTo>
                    <a:pt x="1294" y="399"/>
                  </a:lnTo>
                  <a:cubicBezTo>
                    <a:pt x="1346" y="252"/>
                    <a:pt x="1270" y="81"/>
                    <a:pt x="1123" y="28"/>
                  </a:cubicBezTo>
                  <a:cubicBezTo>
                    <a:pt x="1090" y="9"/>
                    <a:pt x="1054" y="1"/>
                    <a:pt x="10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4300045" y="2114436"/>
              <a:ext cx="11922" cy="13870"/>
            </a:xfrm>
            <a:custGeom>
              <a:avLst/>
              <a:gdLst/>
              <a:ahLst/>
              <a:cxnLst/>
              <a:rect l="l" t="t" r="r" b="b"/>
              <a:pathLst>
                <a:path w="612" h="712" extrusionOk="0">
                  <a:moveTo>
                    <a:pt x="318" y="0"/>
                  </a:moveTo>
                  <a:cubicBezTo>
                    <a:pt x="148" y="0"/>
                    <a:pt x="1" y="147"/>
                    <a:pt x="1" y="341"/>
                  </a:cubicBezTo>
                  <a:cubicBezTo>
                    <a:pt x="1" y="564"/>
                    <a:pt x="148" y="711"/>
                    <a:pt x="318" y="711"/>
                  </a:cubicBezTo>
                  <a:cubicBezTo>
                    <a:pt x="494" y="711"/>
                    <a:pt x="612" y="564"/>
                    <a:pt x="612" y="341"/>
                  </a:cubicBezTo>
                  <a:cubicBezTo>
                    <a:pt x="612" y="147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327764" y="2136877"/>
              <a:ext cx="11922" cy="13753"/>
            </a:xfrm>
            <a:custGeom>
              <a:avLst/>
              <a:gdLst/>
              <a:ahLst/>
              <a:cxnLst/>
              <a:rect l="l" t="t" r="r" b="b"/>
              <a:pathLst>
                <a:path w="612" h="706" extrusionOk="0">
                  <a:moveTo>
                    <a:pt x="294" y="0"/>
                  </a:moveTo>
                  <a:cubicBezTo>
                    <a:pt x="123" y="0"/>
                    <a:pt x="0" y="147"/>
                    <a:pt x="0" y="341"/>
                  </a:cubicBezTo>
                  <a:cubicBezTo>
                    <a:pt x="0" y="559"/>
                    <a:pt x="123" y="705"/>
                    <a:pt x="294" y="705"/>
                  </a:cubicBezTo>
                  <a:cubicBezTo>
                    <a:pt x="464" y="705"/>
                    <a:pt x="611" y="559"/>
                    <a:pt x="611" y="341"/>
                  </a:cubicBezTo>
                  <a:cubicBezTo>
                    <a:pt x="611" y="147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222301" y="2109625"/>
              <a:ext cx="30584" cy="45349"/>
            </a:xfrm>
            <a:custGeom>
              <a:avLst/>
              <a:gdLst/>
              <a:ahLst/>
              <a:cxnLst/>
              <a:rect l="l" t="t" r="r" b="b"/>
              <a:pathLst>
                <a:path w="1570" h="2328" extrusionOk="0">
                  <a:moveTo>
                    <a:pt x="294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5"/>
                    <a:pt x="124" y="588"/>
                    <a:pt x="294" y="588"/>
                  </a:cubicBezTo>
                  <a:lnTo>
                    <a:pt x="812" y="588"/>
                  </a:lnTo>
                  <a:lnTo>
                    <a:pt x="224" y="1934"/>
                  </a:lnTo>
                  <a:cubicBezTo>
                    <a:pt x="171" y="2081"/>
                    <a:pt x="224" y="2251"/>
                    <a:pt x="371" y="2304"/>
                  </a:cubicBezTo>
                  <a:cubicBezTo>
                    <a:pt x="418" y="2328"/>
                    <a:pt x="441" y="2328"/>
                    <a:pt x="488" y="2328"/>
                  </a:cubicBezTo>
                  <a:cubicBezTo>
                    <a:pt x="588" y="2328"/>
                    <a:pt x="712" y="2281"/>
                    <a:pt x="735" y="2157"/>
                  </a:cubicBezTo>
                  <a:lnTo>
                    <a:pt x="1517" y="418"/>
                  </a:lnTo>
                  <a:cubicBezTo>
                    <a:pt x="1570" y="318"/>
                    <a:pt x="1546" y="224"/>
                    <a:pt x="1494" y="147"/>
                  </a:cubicBezTo>
                  <a:cubicBezTo>
                    <a:pt x="1447" y="47"/>
                    <a:pt x="1347" y="0"/>
                    <a:pt x="12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4257559" y="2109157"/>
              <a:ext cx="31051" cy="46733"/>
            </a:xfrm>
            <a:custGeom>
              <a:avLst/>
              <a:gdLst/>
              <a:ahLst/>
              <a:cxnLst/>
              <a:rect l="l" t="t" r="r" b="b"/>
              <a:pathLst>
                <a:path w="1594" h="2399" extrusionOk="0">
                  <a:moveTo>
                    <a:pt x="812" y="565"/>
                  </a:moveTo>
                  <a:cubicBezTo>
                    <a:pt x="936" y="565"/>
                    <a:pt x="1030" y="659"/>
                    <a:pt x="1030" y="782"/>
                  </a:cubicBezTo>
                  <a:lnTo>
                    <a:pt x="1030" y="1594"/>
                  </a:lnTo>
                  <a:cubicBezTo>
                    <a:pt x="1030" y="1717"/>
                    <a:pt x="936" y="1835"/>
                    <a:pt x="812" y="1835"/>
                  </a:cubicBezTo>
                  <a:cubicBezTo>
                    <a:pt x="689" y="1835"/>
                    <a:pt x="589" y="1717"/>
                    <a:pt x="589" y="1594"/>
                  </a:cubicBezTo>
                  <a:lnTo>
                    <a:pt x="589" y="782"/>
                  </a:lnTo>
                  <a:cubicBezTo>
                    <a:pt x="589" y="659"/>
                    <a:pt x="689" y="565"/>
                    <a:pt x="812" y="565"/>
                  </a:cubicBezTo>
                  <a:close/>
                  <a:moveTo>
                    <a:pt x="812" y="1"/>
                  </a:moveTo>
                  <a:cubicBezTo>
                    <a:pt x="371" y="1"/>
                    <a:pt x="1" y="365"/>
                    <a:pt x="1" y="782"/>
                  </a:cubicBezTo>
                  <a:lnTo>
                    <a:pt x="1" y="1594"/>
                  </a:lnTo>
                  <a:cubicBezTo>
                    <a:pt x="1" y="2034"/>
                    <a:pt x="371" y="2399"/>
                    <a:pt x="812" y="2399"/>
                  </a:cubicBezTo>
                  <a:cubicBezTo>
                    <a:pt x="1253" y="2399"/>
                    <a:pt x="1594" y="2034"/>
                    <a:pt x="1594" y="1594"/>
                  </a:cubicBezTo>
                  <a:lnTo>
                    <a:pt x="1594" y="782"/>
                  </a:lnTo>
                  <a:cubicBezTo>
                    <a:pt x="1594" y="365"/>
                    <a:pt x="1253" y="1"/>
                    <a:pt x="81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192769" y="2164013"/>
              <a:ext cx="182177" cy="37674"/>
            </a:xfrm>
            <a:custGeom>
              <a:avLst/>
              <a:gdLst/>
              <a:ahLst/>
              <a:cxnLst/>
              <a:rect l="l" t="t" r="r" b="b"/>
              <a:pathLst>
                <a:path w="9352" h="1934" extrusionOk="0">
                  <a:moveTo>
                    <a:pt x="8793" y="564"/>
                  </a:moveTo>
                  <a:lnTo>
                    <a:pt x="8793" y="1370"/>
                  </a:lnTo>
                  <a:lnTo>
                    <a:pt x="6783" y="1370"/>
                  </a:lnTo>
                  <a:lnTo>
                    <a:pt x="6783" y="564"/>
                  </a:lnTo>
                  <a:close/>
                  <a:moveTo>
                    <a:pt x="488" y="0"/>
                  </a:moveTo>
                  <a:cubicBezTo>
                    <a:pt x="218" y="0"/>
                    <a:pt x="0" y="224"/>
                    <a:pt x="0" y="488"/>
                  </a:cubicBezTo>
                  <a:lnTo>
                    <a:pt x="0" y="1446"/>
                  </a:lnTo>
                  <a:cubicBezTo>
                    <a:pt x="0" y="1716"/>
                    <a:pt x="218" y="1934"/>
                    <a:pt x="488" y="1934"/>
                  </a:cubicBezTo>
                  <a:lnTo>
                    <a:pt x="1370" y="1934"/>
                  </a:lnTo>
                  <a:cubicBezTo>
                    <a:pt x="1540" y="1934"/>
                    <a:pt x="1664" y="1811"/>
                    <a:pt x="1664" y="1664"/>
                  </a:cubicBezTo>
                  <a:cubicBezTo>
                    <a:pt x="1664" y="1493"/>
                    <a:pt x="1540" y="1370"/>
                    <a:pt x="1370" y="1370"/>
                  </a:cubicBezTo>
                  <a:lnTo>
                    <a:pt x="564" y="1370"/>
                  </a:lnTo>
                  <a:lnTo>
                    <a:pt x="564" y="564"/>
                  </a:lnTo>
                  <a:lnTo>
                    <a:pt x="6219" y="564"/>
                  </a:lnTo>
                  <a:lnTo>
                    <a:pt x="6219" y="1370"/>
                  </a:lnTo>
                  <a:lnTo>
                    <a:pt x="2669" y="1370"/>
                  </a:lnTo>
                  <a:cubicBezTo>
                    <a:pt x="2522" y="1370"/>
                    <a:pt x="2375" y="1493"/>
                    <a:pt x="2375" y="1664"/>
                  </a:cubicBezTo>
                  <a:cubicBezTo>
                    <a:pt x="2375" y="1811"/>
                    <a:pt x="2522" y="1934"/>
                    <a:pt x="2669" y="1934"/>
                  </a:cubicBezTo>
                  <a:lnTo>
                    <a:pt x="8864" y="1934"/>
                  </a:lnTo>
                  <a:cubicBezTo>
                    <a:pt x="9134" y="1934"/>
                    <a:pt x="9352" y="1716"/>
                    <a:pt x="9352" y="1446"/>
                  </a:cubicBezTo>
                  <a:lnTo>
                    <a:pt x="9352" y="488"/>
                  </a:lnTo>
                  <a:cubicBezTo>
                    <a:pt x="9352" y="224"/>
                    <a:pt x="9134" y="0"/>
                    <a:pt x="88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463" name="Google Shape;1463;p40"/>
          <p:cNvGrpSpPr/>
          <p:nvPr/>
        </p:nvGrpSpPr>
        <p:grpSpPr>
          <a:xfrm>
            <a:off x="4108347" y="3226470"/>
            <a:ext cx="379821" cy="326913"/>
            <a:chOff x="3517676" y="1996038"/>
            <a:chExt cx="379821" cy="326913"/>
          </a:xfrm>
        </p:grpSpPr>
        <p:sp>
          <p:nvSpPr>
            <p:cNvPr id="1464" name="Google Shape;1464;p40"/>
            <p:cNvSpPr/>
            <p:nvPr/>
          </p:nvSpPr>
          <p:spPr>
            <a:xfrm>
              <a:off x="3523403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53" y="2445"/>
                  </a:cubicBezTo>
                  <a:lnTo>
                    <a:pt x="17951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3858320" y="2001298"/>
              <a:ext cx="33895" cy="210481"/>
            </a:xfrm>
            <a:custGeom>
              <a:avLst/>
              <a:gdLst/>
              <a:ahLst/>
              <a:cxnLst/>
              <a:rect l="l" t="t" r="r" b="b"/>
              <a:pathLst>
                <a:path w="1740" h="10805" extrusionOk="0">
                  <a:moveTo>
                    <a:pt x="0" y="1"/>
                  </a:moveTo>
                  <a:cubicBezTo>
                    <a:pt x="541" y="1"/>
                    <a:pt x="982" y="442"/>
                    <a:pt x="982" y="982"/>
                  </a:cubicBezTo>
                  <a:lnTo>
                    <a:pt x="982" y="10804"/>
                  </a:lnTo>
                  <a:lnTo>
                    <a:pt x="1740" y="10804"/>
                  </a:lnTo>
                  <a:lnTo>
                    <a:pt x="1740" y="982"/>
                  </a:lnTo>
                  <a:cubicBezTo>
                    <a:pt x="1740" y="442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3858320" y="2211758"/>
              <a:ext cx="33895" cy="47648"/>
            </a:xfrm>
            <a:custGeom>
              <a:avLst/>
              <a:gdLst/>
              <a:ahLst/>
              <a:cxnLst/>
              <a:rect l="l" t="t" r="r" b="b"/>
              <a:pathLst>
                <a:path w="1740" h="2446" extrusionOk="0">
                  <a:moveTo>
                    <a:pt x="982" y="0"/>
                  </a:moveTo>
                  <a:lnTo>
                    <a:pt x="982" y="1470"/>
                  </a:lnTo>
                  <a:cubicBezTo>
                    <a:pt x="982" y="2005"/>
                    <a:pt x="541" y="2445"/>
                    <a:pt x="0" y="2445"/>
                  </a:cubicBezTo>
                  <a:lnTo>
                    <a:pt x="758" y="2445"/>
                  </a:lnTo>
                  <a:cubicBezTo>
                    <a:pt x="1299" y="2445"/>
                    <a:pt x="1740" y="2005"/>
                    <a:pt x="1740" y="1470"/>
                  </a:cubicBezTo>
                  <a:lnTo>
                    <a:pt x="1740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3665606" y="2259386"/>
              <a:ext cx="83959" cy="57836"/>
            </a:xfrm>
            <a:custGeom>
              <a:avLst/>
              <a:gdLst/>
              <a:ahLst/>
              <a:cxnLst/>
              <a:rect l="l" t="t" r="r" b="b"/>
              <a:pathLst>
                <a:path w="4310" h="2969" extrusionOk="0">
                  <a:moveTo>
                    <a:pt x="318" y="0"/>
                  </a:moveTo>
                  <a:cubicBezTo>
                    <a:pt x="318" y="0"/>
                    <a:pt x="295" y="2158"/>
                    <a:pt x="1" y="2969"/>
                  </a:cubicBezTo>
                  <a:lnTo>
                    <a:pt x="4309" y="2969"/>
                  </a:lnTo>
                  <a:cubicBezTo>
                    <a:pt x="4039" y="2158"/>
                    <a:pt x="4015" y="0"/>
                    <a:pt x="401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3546760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3546760" y="2027069"/>
              <a:ext cx="322102" cy="33915"/>
            </a:xfrm>
            <a:custGeom>
              <a:avLst/>
              <a:gdLst/>
              <a:ahLst/>
              <a:cxnLst/>
              <a:rect l="l" t="t" r="r" b="b"/>
              <a:pathLst>
                <a:path w="16535" h="1741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1740"/>
                  </a:lnTo>
                  <a:lnTo>
                    <a:pt x="16535" y="1740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3845950" y="2027069"/>
              <a:ext cx="22908" cy="33915"/>
            </a:xfrm>
            <a:custGeom>
              <a:avLst/>
              <a:gdLst/>
              <a:ahLst/>
              <a:cxnLst/>
              <a:rect l="l" t="t" r="r" b="b"/>
              <a:pathLst>
                <a:path w="1176" h="1741" extrusionOk="0">
                  <a:moveTo>
                    <a:pt x="0" y="0"/>
                  </a:moveTo>
                  <a:cubicBezTo>
                    <a:pt x="218" y="0"/>
                    <a:pt x="412" y="200"/>
                    <a:pt x="412" y="418"/>
                  </a:cubicBezTo>
                  <a:lnTo>
                    <a:pt x="412" y="1740"/>
                  </a:lnTo>
                  <a:lnTo>
                    <a:pt x="1176" y="1740"/>
                  </a:lnTo>
                  <a:lnTo>
                    <a:pt x="1176" y="418"/>
                  </a:lnTo>
                  <a:cubicBezTo>
                    <a:pt x="1176" y="224"/>
                    <a:pt x="1029" y="24"/>
                    <a:pt x="80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568285" y="2038523"/>
              <a:ext cx="11474" cy="11454"/>
            </a:xfrm>
            <a:custGeom>
              <a:avLst/>
              <a:gdLst/>
              <a:ahLst/>
              <a:cxnLst/>
              <a:rect l="l" t="t" r="r" b="b"/>
              <a:pathLst>
                <a:path w="589" h="588" extrusionOk="0">
                  <a:moveTo>
                    <a:pt x="294" y="0"/>
                  </a:moveTo>
                  <a:cubicBezTo>
                    <a:pt x="147" y="0"/>
                    <a:pt x="1" y="147"/>
                    <a:pt x="1" y="294"/>
                  </a:cubicBezTo>
                  <a:cubicBezTo>
                    <a:pt x="1" y="464"/>
                    <a:pt x="147" y="588"/>
                    <a:pt x="294" y="588"/>
                  </a:cubicBezTo>
                  <a:cubicBezTo>
                    <a:pt x="441" y="588"/>
                    <a:pt x="588" y="464"/>
                    <a:pt x="588" y="294"/>
                  </a:cubicBezTo>
                  <a:cubicBezTo>
                    <a:pt x="588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3590609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71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4"/>
                    <a:pt x="124" y="588"/>
                    <a:pt x="271" y="588"/>
                  </a:cubicBezTo>
                  <a:cubicBezTo>
                    <a:pt x="442" y="588"/>
                    <a:pt x="565" y="464"/>
                    <a:pt x="565" y="294"/>
                  </a:cubicBezTo>
                  <a:cubicBezTo>
                    <a:pt x="565" y="147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3612601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4" y="0"/>
                  </a:moveTo>
                  <a:cubicBezTo>
                    <a:pt x="124" y="0"/>
                    <a:pt x="0" y="147"/>
                    <a:pt x="0" y="294"/>
                  </a:cubicBezTo>
                  <a:cubicBezTo>
                    <a:pt x="0" y="464"/>
                    <a:pt x="124" y="588"/>
                    <a:pt x="294" y="588"/>
                  </a:cubicBezTo>
                  <a:cubicBezTo>
                    <a:pt x="441" y="588"/>
                    <a:pt x="564" y="464"/>
                    <a:pt x="564" y="294"/>
                  </a:cubicBezTo>
                  <a:cubicBezTo>
                    <a:pt x="564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612601" y="2095307"/>
              <a:ext cx="26240" cy="62998"/>
            </a:xfrm>
            <a:custGeom>
              <a:avLst/>
              <a:gdLst/>
              <a:ahLst/>
              <a:cxnLst/>
              <a:rect l="l" t="t" r="r" b="b"/>
              <a:pathLst>
                <a:path w="1347" h="3234" extrusionOk="0">
                  <a:moveTo>
                    <a:pt x="664" y="0"/>
                  </a:moveTo>
                  <a:cubicBezTo>
                    <a:pt x="517" y="0"/>
                    <a:pt x="394" y="124"/>
                    <a:pt x="394" y="271"/>
                  </a:cubicBezTo>
                  <a:lnTo>
                    <a:pt x="394" y="688"/>
                  </a:lnTo>
                  <a:lnTo>
                    <a:pt x="294" y="688"/>
                  </a:lnTo>
                  <a:cubicBezTo>
                    <a:pt x="124" y="688"/>
                    <a:pt x="0" y="812"/>
                    <a:pt x="0" y="982"/>
                  </a:cubicBezTo>
                  <a:cubicBezTo>
                    <a:pt x="0" y="1129"/>
                    <a:pt x="124" y="1252"/>
                    <a:pt x="294" y="1252"/>
                  </a:cubicBezTo>
                  <a:lnTo>
                    <a:pt x="394" y="1252"/>
                  </a:lnTo>
                  <a:lnTo>
                    <a:pt x="394" y="2939"/>
                  </a:lnTo>
                  <a:cubicBezTo>
                    <a:pt x="394" y="3110"/>
                    <a:pt x="517" y="3233"/>
                    <a:pt x="664" y="3233"/>
                  </a:cubicBezTo>
                  <a:cubicBezTo>
                    <a:pt x="835" y="3233"/>
                    <a:pt x="958" y="3110"/>
                    <a:pt x="958" y="2939"/>
                  </a:cubicBezTo>
                  <a:lnTo>
                    <a:pt x="958" y="1252"/>
                  </a:lnTo>
                  <a:lnTo>
                    <a:pt x="1052" y="1252"/>
                  </a:lnTo>
                  <a:cubicBezTo>
                    <a:pt x="1223" y="1252"/>
                    <a:pt x="1346" y="1129"/>
                    <a:pt x="1346" y="982"/>
                  </a:cubicBezTo>
                  <a:cubicBezTo>
                    <a:pt x="1346" y="812"/>
                    <a:pt x="1223" y="688"/>
                    <a:pt x="1052" y="688"/>
                  </a:cubicBezTo>
                  <a:lnTo>
                    <a:pt x="958" y="688"/>
                  </a:lnTo>
                  <a:lnTo>
                    <a:pt x="958" y="271"/>
                  </a:lnTo>
                  <a:cubicBezTo>
                    <a:pt x="958" y="124"/>
                    <a:pt x="835" y="0"/>
                    <a:pt x="6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3646496" y="2095307"/>
              <a:ext cx="25772" cy="62998"/>
            </a:xfrm>
            <a:custGeom>
              <a:avLst/>
              <a:gdLst/>
              <a:ahLst/>
              <a:cxnLst/>
              <a:rect l="l" t="t" r="r" b="b"/>
              <a:pathLst>
                <a:path w="1323" h="3234" extrusionOk="0">
                  <a:moveTo>
                    <a:pt x="658" y="0"/>
                  </a:moveTo>
                  <a:cubicBezTo>
                    <a:pt x="511" y="0"/>
                    <a:pt x="364" y="124"/>
                    <a:pt x="364" y="271"/>
                  </a:cubicBezTo>
                  <a:lnTo>
                    <a:pt x="364" y="688"/>
                  </a:lnTo>
                  <a:lnTo>
                    <a:pt x="270" y="688"/>
                  </a:lnTo>
                  <a:cubicBezTo>
                    <a:pt x="123" y="688"/>
                    <a:pt x="0" y="812"/>
                    <a:pt x="0" y="982"/>
                  </a:cubicBezTo>
                  <a:cubicBezTo>
                    <a:pt x="0" y="1129"/>
                    <a:pt x="123" y="1252"/>
                    <a:pt x="270" y="1252"/>
                  </a:cubicBezTo>
                  <a:lnTo>
                    <a:pt x="364" y="1252"/>
                  </a:lnTo>
                  <a:lnTo>
                    <a:pt x="364" y="2939"/>
                  </a:lnTo>
                  <a:cubicBezTo>
                    <a:pt x="364" y="3110"/>
                    <a:pt x="511" y="3233"/>
                    <a:pt x="658" y="3233"/>
                  </a:cubicBezTo>
                  <a:cubicBezTo>
                    <a:pt x="805" y="3233"/>
                    <a:pt x="952" y="3110"/>
                    <a:pt x="952" y="2939"/>
                  </a:cubicBezTo>
                  <a:lnTo>
                    <a:pt x="952" y="1252"/>
                  </a:lnTo>
                  <a:lnTo>
                    <a:pt x="1052" y="1252"/>
                  </a:lnTo>
                  <a:cubicBezTo>
                    <a:pt x="1199" y="1252"/>
                    <a:pt x="1323" y="1129"/>
                    <a:pt x="1323" y="982"/>
                  </a:cubicBezTo>
                  <a:cubicBezTo>
                    <a:pt x="1323" y="812"/>
                    <a:pt x="1199" y="688"/>
                    <a:pt x="1052" y="688"/>
                  </a:cubicBezTo>
                  <a:lnTo>
                    <a:pt x="952" y="688"/>
                  </a:lnTo>
                  <a:lnTo>
                    <a:pt x="952" y="271"/>
                  </a:lnTo>
                  <a:cubicBezTo>
                    <a:pt x="952" y="124"/>
                    <a:pt x="805" y="0"/>
                    <a:pt x="6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727104" y="2111943"/>
              <a:ext cx="34811" cy="45895"/>
            </a:xfrm>
            <a:custGeom>
              <a:avLst/>
              <a:gdLst/>
              <a:ahLst/>
              <a:cxnLst/>
              <a:rect l="l" t="t" r="r" b="b"/>
              <a:pathLst>
                <a:path w="1787" h="2356" extrusionOk="0">
                  <a:moveTo>
                    <a:pt x="936" y="0"/>
                  </a:moveTo>
                  <a:cubicBezTo>
                    <a:pt x="840" y="0"/>
                    <a:pt x="738" y="15"/>
                    <a:pt x="635" y="52"/>
                  </a:cubicBezTo>
                  <a:cubicBezTo>
                    <a:pt x="370" y="128"/>
                    <a:pt x="170" y="346"/>
                    <a:pt x="147" y="592"/>
                  </a:cubicBezTo>
                  <a:cubicBezTo>
                    <a:pt x="123" y="763"/>
                    <a:pt x="170" y="1010"/>
                    <a:pt x="294" y="1133"/>
                  </a:cubicBezTo>
                  <a:cubicBezTo>
                    <a:pt x="488" y="1304"/>
                    <a:pt x="782" y="1374"/>
                    <a:pt x="1005" y="1451"/>
                  </a:cubicBezTo>
                  <a:cubicBezTo>
                    <a:pt x="1105" y="1498"/>
                    <a:pt x="1199" y="1574"/>
                    <a:pt x="1199" y="1621"/>
                  </a:cubicBezTo>
                  <a:cubicBezTo>
                    <a:pt x="1176" y="1692"/>
                    <a:pt x="1105" y="1791"/>
                    <a:pt x="929" y="1791"/>
                  </a:cubicBezTo>
                  <a:cubicBezTo>
                    <a:pt x="782" y="1791"/>
                    <a:pt x="635" y="1721"/>
                    <a:pt x="541" y="1621"/>
                  </a:cubicBezTo>
                  <a:cubicBezTo>
                    <a:pt x="473" y="1553"/>
                    <a:pt x="392" y="1516"/>
                    <a:pt x="311" y="1516"/>
                  </a:cubicBezTo>
                  <a:cubicBezTo>
                    <a:pt x="245" y="1516"/>
                    <a:pt x="179" y="1542"/>
                    <a:pt x="123" y="1598"/>
                  </a:cubicBezTo>
                  <a:cubicBezTo>
                    <a:pt x="0" y="1692"/>
                    <a:pt x="0" y="1868"/>
                    <a:pt x="100" y="1985"/>
                  </a:cubicBezTo>
                  <a:cubicBezTo>
                    <a:pt x="317" y="2232"/>
                    <a:pt x="611" y="2356"/>
                    <a:pt x="929" y="2356"/>
                  </a:cubicBezTo>
                  <a:cubicBezTo>
                    <a:pt x="1346" y="2356"/>
                    <a:pt x="1693" y="2085"/>
                    <a:pt x="1740" y="1721"/>
                  </a:cubicBezTo>
                  <a:cubicBezTo>
                    <a:pt x="1787" y="1451"/>
                    <a:pt x="1693" y="1104"/>
                    <a:pt x="1199" y="910"/>
                  </a:cubicBezTo>
                  <a:cubicBezTo>
                    <a:pt x="982" y="839"/>
                    <a:pt x="782" y="763"/>
                    <a:pt x="711" y="739"/>
                  </a:cubicBezTo>
                  <a:lnTo>
                    <a:pt x="711" y="692"/>
                  </a:lnTo>
                  <a:cubicBezTo>
                    <a:pt x="711" y="639"/>
                    <a:pt x="758" y="616"/>
                    <a:pt x="811" y="592"/>
                  </a:cubicBezTo>
                  <a:cubicBezTo>
                    <a:pt x="850" y="579"/>
                    <a:pt x="888" y="573"/>
                    <a:pt x="924" y="573"/>
                  </a:cubicBezTo>
                  <a:cubicBezTo>
                    <a:pt x="1092" y="573"/>
                    <a:pt x="1223" y="692"/>
                    <a:pt x="1223" y="692"/>
                  </a:cubicBezTo>
                  <a:cubicBezTo>
                    <a:pt x="1276" y="733"/>
                    <a:pt x="1344" y="752"/>
                    <a:pt x="1411" y="752"/>
                  </a:cubicBezTo>
                  <a:cubicBezTo>
                    <a:pt x="1499" y="752"/>
                    <a:pt x="1587" y="720"/>
                    <a:pt x="1640" y="663"/>
                  </a:cubicBezTo>
                  <a:cubicBezTo>
                    <a:pt x="1740" y="545"/>
                    <a:pt x="1716" y="346"/>
                    <a:pt x="1593" y="252"/>
                  </a:cubicBezTo>
                  <a:cubicBezTo>
                    <a:pt x="1482" y="141"/>
                    <a:pt x="1232" y="0"/>
                    <a:pt x="93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571148" y="2095307"/>
              <a:ext cx="35746" cy="62998"/>
            </a:xfrm>
            <a:custGeom>
              <a:avLst/>
              <a:gdLst/>
              <a:ahLst/>
              <a:cxnLst/>
              <a:rect l="l" t="t" r="r" b="b"/>
              <a:pathLst>
                <a:path w="1835" h="3234" extrusionOk="0">
                  <a:moveTo>
                    <a:pt x="294" y="0"/>
                  </a:moveTo>
                  <a:cubicBezTo>
                    <a:pt x="118" y="0"/>
                    <a:pt x="0" y="124"/>
                    <a:pt x="0" y="271"/>
                  </a:cubicBezTo>
                  <a:lnTo>
                    <a:pt x="0" y="2939"/>
                  </a:lnTo>
                  <a:cubicBezTo>
                    <a:pt x="0" y="3110"/>
                    <a:pt x="118" y="3233"/>
                    <a:pt x="294" y="3233"/>
                  </a:cubicBezTo>
                  <a:cubicBezTo>
                    <a:pt x="441" y="3233"/>
                    <a:pt x="559" y="3110"/>
                    <a:pt x="559" y="2939"/>
                  </a:cubicBezTo>
                  <a:lnTo>
                    <a:pt x="559" y="2034"/>
                  </a:lnTo>
                  <a:cubicBezTo>
                    <a:pt x="559" y="1693"/>
                    <a:pt x="735" y="1446"/>
                    <a:pt x="953" y="1446"/>
                  </a:cubicBezTo>
                  <a:cubicBezTo>
                    <a:pt x="1100" y="1446"/>
                    <a:pt x="1123" y="1493"/>
                    <a:pt x="1147" y="1517"/>
                  </a:cubicBezTo>
                  <a:cubicBezTo>
                    <a:pt x="1200" y="1546"/>
                    <a:pt x="1270" y="1664"/>
                    <a:pt x="1270" y="2034"/>
                  </a:cubicBezTo>
                  <a:lnTo>
                    <a:pt x="1270" y="2939"/>
                  </a:lnTo>
                  <a:cubicBezTo>
                    <a:pt x="1270" y="3110"/>
                    <a:pt x="1393" y="3233"/>
                    <a:pt x="1540" y="3233"/>
                  </a:cubicBezTo>
                  <a:cubicBezTo>
                    <a:pt x="1711" y="3233"/>
                    <a:pt x="1834" y="3110"/>
                    <a:pt x="1834" y="2939"/>
                  </a:cubicBezTo>
                  <a:lnTo>
                    <a:pt x="1834" y="2034"/>
                  </a:lnTo>
                  <a:cubicBezTo>
                    <a:pt x="1834" y="1593"/>
                    <a:pt x="1734" y="1299"/>
                    <a:pt x="1564" y="1106"/>
                  </a:cubicBezTo>
                  <a:cubicBezTo>
                    <a:pt x="1417" y="959"/>
                    <a:pt x="1200" y="882"/>
                    <a:pt x="953" y="882"/>
                  </a:cubicBezTo>
                  <a:cubicBezTo>
                    <a:pt x="806" y="882"/>
                    <a:pt x="682" y="906"/>
                    <a:pt x="559" y="982"/>
                  </a:cubicBezTo>
                  <a:lnTo>
                    <a:pt x="559" y="271"/>
                  </a:lnTo>
                  <a:cubicBezTo>
                    <a:pt x="559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790978" y="2105515"/>
              <a:ext cx="29688" cy="52791"/>
            </a:xfrm>
            <a:custGeom>
              <a:avLst/>
              <a:gdLst/>
              <a:ahLst/>
              <a:cxnLst/>
              <a:rect l="l" t="t" r="r" b="b"/>
              <a:pathLst>
                <a:path w="1524" h="2710" extrusionOk="0">
                  <a:moveTo>
                    <a:pt x="1203" y="0"/>
                  </a:moveTo>
                  <a:cubicBezTo>
                    <a:pt x="1085" y="0"/>
                    <a:pt x="972" y="72"/>
                    <a:pt x="935" y="188"/>
                  </a:cubicBezTo>
                  <a:lnTo>
                    <a:pt x="77" y="2315"/>
                  </a:lnTo>
                  <a:cubicBezTo>
                    <a:pt x="1" y="2515"/>
                    <a:pt x="148" y="2709"/>
                    <a:pt x="348" y="2709"/>
                  </a:cubicBezTo>
                  <a:cubicBezTo>
                    <a:pt x="471" y="2709"/>
                    <a:pt x="565" y="2639"/>
                    <a:pt x="618" y="2539"/>
                  </a:cubicBezTo>
                  <a:lnTo>
                    <a:pt x="1470" y="382"/>
                  </a:lnTo>
                  <a:cubicBezTo>
                    <a:pt x="1523" y="235"/>
                    <a:pt x="1447" y="88"/>
                    <a:pt x="1300" y="17"/>
                  </a:cubicBezTo>
                  <a:cubicBezTo>
                    <a:pt x="1268" y="6"/>
                    <a:pt x="1236" y="0"/>
                    <a:pt x="12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3815834" y="2105515"/>
              <a:ext cx="29103" cy="52791"/>
            </a:xfrm>
            <a:custGeom>
              <a:avLst/>
              <a:gdLst/>
              <a:ahLst/>
              <a:cxnLst/>
              <a:rect l="l" t="t" r="r" b="b"/>
              <a:pathLst>
                <a:path w="1494" h="2710" extrusionOk="0">
                  <a:moveTo>
                    <a:pt x="1182" y="0"/>
                  </a:moveTo>
                  <a:cubicBezTo>
                    <a:pt x="1069" y="0"/>
                    <a:pt x="966" y="72"/>
                    <a:pt x="906" y="188"/>
                  </a:cubicBezTo>
                  <a:lnTo>
                    <a:pt x="77" y="2315"/>
                  </a:lnTo>
                  <a:cubicBezTo>
                    <a:pt x="0" y="2462"/>
                    <a:pt x="77" y="2639"/>
                    <a:pt x="224" y="2686"/>
                  </a:cubicBezTo>
                  <a:cubicBezTo>
                    <a:pt x="247" y="2709"/>
                    <a:pt x="294" y="2709"/>
                    <a:pt x="318" y="2709"/>
                  </a:cubicBezTo>
                  <a:cubicBezTo>
                    <a:pt x="441" y="2709"/>
                    <a:pt x="541" y="2639"/>
                    <a:pt x="588" y="2539"/>
                  </a:cubicBezTo>
                  <a:lnTo>
                    <a:pt x="1446" y="382"/>
                  </a:lnTo>
                  <a:cubicBezTo>
                    <a:pt x="1493" y="235"/>
                    <a:pt x="1423" y="88"/>
                    <a:pt x="1276" y="17"/>
                  </a:cubicBezTo>
                  <a:cubicBezTo>
                    <a:pt x="1244" y="6"/>
                    <a:pt x="1213" y="0"/>
                    <a:pt x="11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3680372" y="2112021"/>
              <a:ext cx="42505" cy="62083"/>
            </a:xfrm>
            <a:custGeom>
              <a:avLst/>
              <a:gdLst/>
              <a:ahLst/>
              <a:cxnLst/>
              <a:rect l="l" t="t" r="r" b="b"/>
              <a:pathLst>
                <a:path w="2182" h="3187" extrusionOk="0">
                  <a:moveTo>
                    <a:pt x="1077" y="565"/>
                  </a:moveTo>
                  <a:cubicBezTo>
                    <a:pt x="1370" y="565"/>
                    <a:pt x="1617" y="806"/>
                    <a:pt x="1617" y="1076"/>
                  </a:cubicBezTo>
                  <a:cubicBezTo>
                    <a:pt x="1617" y="1370"/>
                    <a:pt x="1370" y="1594"/>
                    <a:pt x="1077" y="1594"/>
                  </a:cubicBezTo>
                  <a:cubicBezTo>
                    <a:pt x="806" y="1594"/>
                    <a:pt x="565" y="1370"/>
                    <a:pt x="565" y="1076"/>
                  </a:cubicBezTo>
                  <a:cubicBezTo>
                    <a:pt x="565" y="806"/>
                    <a:pt x="806" y="565"/>
                    <a:pt x="1077" y="565"/>
                  </a:cubicBezTo>
                  <a:close/>
                  <a:moveTo>
                    <a:pt x="295" y="1"/>
                  </a:moveTo>
                  <a:cubicBezTo>
                    <a:pt x="124" y="1"/>
                    <a:pt x="1" y="124"/>
                    <a:pt x="1" y="295"/>
                  </a:cubicBezTo>
                  <a:lnTo>
                    <a:pt x="1" y="2893"/>
                  </a:lnTo>
                  <a:cubicBezTo>
                    <a:pt x="1" y="3063"/>
                    <a:pt x="124" y="3186"/>
                    <a:pt x="295" y="3186"/>
                  </a:cubicBezTo>
                  <a:cubicBezTo>
                    <a:pt x="442" y="3186"/>
                    <a:pt x="565" y="3063"/>
                    <a:pt x="565" y="2893"/>
                  </a:cubicBezTo>
                  <a:lnTo>
                    <a:pt x="565" y="2034"/>
                  </a:lnTo>
                  <a:cubicBezTo>
                    <a:pt x="736" y="2128"/>
                    <a:pt x="906" y="2181"/>
                    <a:pt x="1077" y="2181"/>
                  </a:cubicBezTo>
                  <a:cubicBezTo>
                    <a:pt x="1688" y="2181"/>
                    <a:pt x="2182" y="1688"/>
                    <a:pt x="2182" y="1076"/>
                  </a:cubicBezTo>
                  <a:cubicBezTo>
                    <a:pt x="2182" y="489"/>
                    <a:pt x="1688" y="1"/>
                    <a:pt x="1077" y="1"/>
                  </a:cubicBezTo>
                  <a:cubicBezTo>
                    <a:pt x="883" y="1"/>
                    <a:pt x="712" y="48"/>
                    <a:pt x="536" y="148"/>
                  </a:cubicBezTo>
                  <a:cubicBezTo>
                    <a:pt x="489" y="48"/>
                    <a:pt x="389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3772433" y="2118215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5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cubicBezTo>
                    <a:pt x="441" y="588"/>
                    <a:pt x="565" y="441"/>
                    <a:pt x="565" y="294"/>
                  </a:cubicBezTo>
                  <a:cubicBezTo>
                    <a:pt x="565" y="147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3772433" y="2140656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5" y="0"/>
                  </a:moveTo>
                  <a:cubicBezTo>
                    <a:pt x="124" y="0"/>
                    <a:pt x="1" y="124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cubicBezTo>
                    <a:pt x="441" y="564"/>
                    <a:pt x="565" y="441"/>
                    <a:pt x="565" y="270"/>
                  </a:cubicBezTo>
                  <a:cubicBezTo>
                    <a:pt x="565" y="124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689430" y="2229835"/>
              <a:ext cx="36778" cy="11026"/>
            </a:xfrm>
            <a:custGeom>
              <a:avLst/>
              <a:gdLst/>
              <a:ahLst/>
              <a:cxnLst/>
              <a:rect l="l" t="t" r="r" b="b"/>
              <a:pathLst>
                <a:path w="1888" h="566" extrusionOk="0">
                  <a:moveTo>
                    <a:pt x="294" y="1"/>
                  </a:moveTo>
                  <a:cubicBezTo>
                    <a:pt x="124" y="1"/>
                    <a:pt x="0" y="124"/>
                    <a:pt x="0" y="295"/>
                  </a:cubicBezTo>
                  <a:cubicBezTo>
                    <a:pt x="0" y="442"/>
                    <a:pt x="124" y="565"/>
                    <a:pt x="294" y="565"/>
                  </a:cubicBezTo>
                  <a:lnTo>
                    <a:pt x="1593" y="565"/>
                  </a:lnTo>
                  <a:cubicBezTo>
                    <a:pt x="1740" y="565"/>
                    <a:pt x="1887" y="442"/>
                    <a:pt x="1887" y="295"/>
                  </a:cubicBezTo>
                  <a:cubicBezTo>
                    <a:pt x="1887" y="124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517676" y="1996038"/>
              <a:ext cx="379821" cy="326913"/>
            </a:xfrm>
            <a:custGeom>
              <a:avLst/>
              <a:gdLst/>
              <a:ahLst/>
              <a:cxnLst/>
              <a:rect l="l" t="t" r="r" b="b"/>
              <a:pathLst>
                <a:path w="19498" h="16782" extrusionOk="0"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45"/>
                  </a:moveTo>
                  <a:lnTo>
                    <a:pt x="18933" y="12544"/>
                  </a:lnTo>
                  <a:cubicBezTo>
                    <a:pt x="18933" y="12932"/>
                    <a:pt x="18639" y="13225"/>
                    <a:pt x="18245" y="13225"/>
                  </a:cubicBezTo>
                  <a:lnTo>
                    <a:pt x="1247" y="13225"/>
                  </a:lnTo>
                  <a:cubicBezTo>
                    <a:pt x="882" y="13225"/>
                    <a:pt x="588" y="12932"/>
                    <a:pt x="588" y="12544"/>
                  </a:cubicBezTo>
                  <a:lnTo>
                    <a:pt x="588" y="11345"/>
                  </a:lnTo>
                  <a:close/>
                  <a:moveTo>
                    <a:pt x="11315" y="13790"/>
                  </a:moveTo>
                  <a:cubicBezTo>
                    <a:pt x="11339" y="14331"/>
                    <a:pt x="11386" y="15459"/>
                    <a:pt x="11533" y="16194"/>
                  </a:cubicBezTo>
                  <a:lnTo>
                    <a:pt x="7959" y="16194"/>
                  </a:lnTo>
                  <a:cubicBezTo>
                    <a:pt x="8130" y="15459"/>
                    <a:pt x="8182" y="14331"/>
                    <a:pt x="8182" y="13790"/>
                  </a:cubicBezTo>
                  <a:close/>
                  <a:moveTo>
                    <a:pt x="1247" y="0"/>
                  </a:moveTo>
                  <a:cubicBezTo>
                    <a:pt x="565" y="0"/>
                    <a:pt x="1" y="565"/>
                    <a:pt x="1" y="1252"/>
                  </a:cubicBezTo>
                  <a:lnTo>
                    <a:pt x="1" y="5096"/>
                  </a:lnTo>
                  <a:cubicBezTo>
                    <a:pt x="1" y="5243"/>
                    <a:pt x="147" y="5390"/>
                    <a:pt x="294" y="5390"/>
                  </a:cubicBezTo>
                  <a:cubicBezTo>
                    <a:pt x="465" y="5390"/>
                    <a:pt x="588" y="5243"/>
                    <a:pt x="588" y="5096"/>
                  </a:cubicBezTo>
                  <a:lnTo>
                    <a:pt x="588" y="1252"/>
                  </a:lnTo>
                  <a:cubicBezTo>
                    <a:pt x="588" y="882"/>
                    <a:pt x="882" y="565"/>
                    <a:pt x="1247" y="565"/>
                  </a:cubicBezTo>
                  <a:lnTo>
                    <a:pt x="18245" y="565"/>
                  </a:lnTo>
                  <a:cubicBezTo>
                    <a:pt x="18639" y="565"/>
                    <a:pt x="18933" y="882"/>
                    <a:pt x="18933" y="1252"/>
                  </a:cubicBezTo>
                  <a:lnTo>
                    <a:pt x="18933" y="10780"/>
                  </a:lnTo>
                  <a:lnTo>
                    <a:pt x="18322" y="10780"/>
                  </a:lnTo>
                  <a:lnTo>
                    <a:pt x="18322" y="2011"/>
                  </a:lnTo>
                  <a:cubicBezTo>
                    <a:pt x="18322" y="1617"/>
                    <a:pt x="17998" y="1299"/>
                    <a:pt x="17610" y="1299"/>
                  </a:cubicBezTo>
                  <a:lnTo>
                    <a:pt x="13326" y="1299"/>
                  </a:lnTo>
                  <a:cubicBezTo>
                    <a:pt x="13149" y="1299"/>
                    <a:pt x="13032" y="1446"/>
                    <a:pt x="13032" y="1593"/>
                  </a:cubicBezTo>
                  <a:cubicBezTo>
                    <a:pt x="13032" y="1740"/>
                    <a:pt x="13149" y="1887"/>
                    <a:pt x="13326" y="1887"/>
                  </a:cubicBezTo>
                  <a:lnTo>
                    <a:pt x="17610" y="1887"/>
                  </a:lnTo>
                  <a:cubicBezTo>
                    <a:pt x="17681" y="1887"/>
                    <a:pt x="17734" y="1940"/>
                    <a:pt x="17734" y="2011"/>
                  </a:cubicBezTo>
                  <a:lnTo>
                    <a:pt x="17734" y="3063"/>
                  </a:lnTo>
                  <a:lnTo>
                    <a:pt x="1764" y="3063"/>
                  </a:lnTo>
                  <a:lnTo>
                    <a:pt x="1764" y="2011"/>
                  </a:lnTo>
                  <a:cubicBezTo>
                    <a:pt x="1764" y="1940"/>
                    <a:pt x="1834" y="1887"/>
                    <a:pt x="1911" y="1887"/>
                  </a:cubicBezTo>
                  <a:lnTo>
                    <a:pt x="12003" y="1887"/>
                  </a:lnTo>
                  <a:cubicBezTo>
                    <a:pt x="12173" y="1887"/>
                    <a:pt x="12297" y="1740"/>
                    <a:pt x="12297" y="1593"/>
                  </a:cubicBezTo>
                  <a:cubicBezTo>
                    <a:pt x="12297" y="1446"/>
                    <a:pt x="12173" y="1299"/>
                    <a:pt x="12003" y="1299"/>
                  </a:cubicBezTo>
                  <a:lnTo>
                    <a:pt x="1911" y="1299"/>
                  </a:lnTo>
                  <a:cubicBezTo>
                    <a:pt x="1517" y="1299"/>
                    <a:pt x="1200" y="1617"/>
                    <a:pt x="1200" y="2011"/>
                  </a:cubicBezTo>
                  <a:lnTo>
                    <a:pt x="1200" y="10780"/>
                  </a:lnTo>
                  <a:lnTo>
                    <a:pt x="588" y="10780"/>
                  </a:lnTo>
                  <a:lnTo>
                    <a:pt x="588" y="6419"/>
                  </a:lnTo>
                  <a:cubicBezTo>
                    <a:pt x="588" y="6249"/>
                    <a:pt x="465" y="6125"/>
                    <a:pt x="294" y="6125"/>
                  </a:cubicBezTo>
                  <a:cubicBezTo>
                    <a:pt x="147" y="6125"/>
                    <a:pt x="1" y="6249"/>
                    <a:pt x="1" y="6419"/>
                  </a:cubicBezTo>
                  <a:lnTo>
                    <a:pt x="1" y="12544"/>
                  </a:lnTo>
                  <a:cubicBezTo>
                    <a:pt x="1" y="13255"/>
                    <a:pt x="565" y="13790"/>
                    <a:pt x="1247" y="13790"/>
                  </a:cubicBezTo>
                  <a:lnTo>
                    <a:pt x="7618" y="13790"/>
                  </a:lnTo>
                  <a:cubicBezTo>
                    <a:pt x="7595" y="14454"/>
                    <a:pt x="7542" y="15577"/>
                    <a:pt x="7395" y="16194"/>
                  </a:cubicBezTo>
                  <a:lnTo>
                    <a:pt x="6390" y="16194"/>
                  </a:lnTo>
                  <a:cubicBezTo>
                    <a:pt x="6243" y="16194"/>
                    <a:pt x="6096" y="16311"/>
                    <a:pt x="6096" y="16488"/>
                  </a:cubicBezTo>
                  <a:cubicBezTo>
                    <a:pt x="6096" y="16635"/>
                    <a:pt x="6243" y="16782"/>
                    <a:pt x="6390" y="16782"/>
                  </a:cubicBezTo>
                  <a:lnTo>
                    <a:pt x="13126" y="16782"/>
                  </a:lnTo>
                  <a:cubicBezTo>
                    <a:pt x="13273" y="16782"/>
                    <a:pt x="13396" y="16635"/>
                    <a:pt x="13396" y="16488"/>
                  </a:cubicBezTo>
                  <a:cubicBezTo>
                    <a:pt x="13396" y="16311"/>
                    <a:pt x="13273" y="16194"/>
                    <a:pt x="13126" y="16194"/>
                  </a:cubicBezTo>
                  <a:lnTo>
                    <a:pt x="12121" y="16194"/>
                  </a:lnTo>
                  <a:cubicBezTo>
                    <a:pt x="11974" y="15577"/>
                    <a:pt x="11927" y="14454"/>
                    <a:pt x="11903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489" name="Google Shape;1489;p40"/>
          <p:cNvGrpSpPr/>
          <p:nvPr/>
        </p:nvGrpSpPr>
        <p:grpSpPr>
          <a:xfrm>
            <a:off x="7175600" y="1457927"/>
            <a:ext cx="379821" cy="326796"/>
            <a:chOff x="4093948" y="1308595"/>
            <a:chExt cx="379821" cy="326796"/>
          </a:xfrm>
        </p:grpSpPr>
        <p:sp>
          <p:nvSpPr>
            <p:cNvPr id="1490" name="Google Shape;1490;p40"/>
            <p:cNvSpPr/>
            <p:nvPr/>
          </p:nvSpPr>
          <p:spPr>
            <a:xfrm>
              <a:off x="4099675" y="1524295"/>
              <a:ext cx="368367" cy="47648"/>
            </a:xfrm>
            <a:custGeom>
              <a:avLst/>
              <a:gdLst/>
              <a:ahLst/>
              <a:cxnLst/>
              <a:rect l="l" t="t" r="r" b="b"/>
              <a:pathLst>
                <a:path w="18910" h="2446" extrusionOk="0">
                  <a:moveTo>
                    <a:pt x="0" y="1"/>
                  </a:moveTo>
                  <a:lnTo>
                    <a:pt x="0" y="1494"/>
                  </a:lnTo>
                  <a:cubicBezTo>
                    <a:pt x="0" y="2029"/>
                    <a:pt x="418" y="2446"/>
                    <a:pt x="959" y="2446"/>
                  </a:cubicBezTo>
                  <a:lnTo>
                    <a:pt x="17951" y="2446"/>
                  </a:lnTo>
                  <a:cubicBezTo>
                    <a:pt x="18492" y="2446"/>
                    <a:pt x="18909" y="2029"/>
                    <a:pt x="18909" y="1494"/>
                  </a:cubicBezTo>
                  <a:lnTo>
                    <a:pt x="18909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4434592" y="1314302"/>
              <a:ext cx="33447" cy="210014"/>
            </a:xfrm>
            <a:custGeom>
              <a:avLst/>
              <a:gdLst/>
              <a:ahLst/>
              <a:cxnLst/>
              <a:rect l="l" t="t" r="r" b="b"/>
              <a:pathLst>
                <a:path w="1717" h="10781" extrusionOk="0">
                  <a:moveTo>
                    <a:pt x="0" y="1"/>
                  </a:moveTo>
                  <a:cubicBezTo>
                    <a:pt x="541" y="1"/>
                    <a:pt x="958" y="418"/>
                    <a:pt x="958" y="959"/>
                  </a:cubicBezTo>
                  <a:lnTo>
                    <a:pt x="958" y="10781"/>
                  </a:lnTo>
                  <a:lnTo>
                    <a:pt x="1716" y="10781"/>
                  </a:lnTo>
                  <a:lnTo>
                    <a:pt x="1716" y="959"/>
                  </a:lnTo>
                  <a:cubicBezTo>
                    <a:pt x="1716" y="418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4434592" y="1524295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8" y="1"/>
                  </a:moveTo>
                  <a:lnTo>
                    <a:pt x="958" y="1494"/>
                  </a:lnTo>
                  <a:cubicBezTo>
                    <a:pt x="958" y="2029"/>
                    <a:pt x="541" y="2446"/>
                    <a:pt x="0" y="2446"/>
                  </a:cubicBezTo>
                  <a:lnTo>
                    <a:pt x="758" y="2446"/>
                  </a:lnTo>
                  <a:cubicBezTo>
                    <a:pt x="1299" y="2446"/>
                    <a:pt x="1716" y="2029"/>
                    <a:pt x="1716" y="1494"/>
                  </a:cubicBezTo>
                  <a:lnTo>
                    <a:pt x="1716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4241878" y="1571923"/>
              <a:ext cx="83959" cy="57739"/>
            </a:xfrm>
            <a:custGeom>
              <a:avLst/>
              <a:gdLst/>
              <a:ahLst/>
              <a:cxnLst/>
              <a:rect l="l" t="t" r="r" b="b"/>
              <a:pathLst>
                <a:path w="4310" h="2964" extrusionOk="0">
                  <a:moveTo>
                    <a:pt x="318" y="1"/>
                  </a:moveTo>
                  <a:cubicBezTo>
                    <a:pt x="318" y="1"/>
                    <a:pt x="271" y="2182"/>
                    <a:pt x="1" y="2963"/>
                  </a:cubicBezTo>
                  <a:lnTo>
                    <a:pt x="4309" y="2963"/>
                  </a:lnTo>
                  <a:cubicBezTo>
                    <a:pt x="4039" y="2182"/>
                    <a:pt x="3992" y="1"/>
                    <a:pt x="3992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4122583" y="1339607"/>
              <a:ext cx="322550" cy="184709"/>
            </a:xfrm>
            <a:custGeom>
              <a:avLst/>
              <a:gdLst/>
              <a:ahLst/>
              <a:cxnLst/>
              <a:rect l="l" t="t" r="r" b="b"/>
              <a:pathLst>
                <a:path w="16558" h="9482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9482"/>
                  </a:lnTo>
                  <a:lnTo>
                    <a:pt x="16558" y="9482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4421755" y="1339607"/>
              <a:ext cx="23376" cy="184709"/>
            </a:xfrm>
            <a:custGeom>
              <a:avLst/>
              <a:gdLst/>
              <a:ahLst/>
              <a:cxnLst/>
              <a:rect l="l" t="t" r="r" b="b"/>
              <a:pathLst>
                <a:path w="1200" h="9482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9482"/>
                  </a:lnTo>
                  <a:lnTo>
                    <a:pt x="1200" y="9482"/>
                  </a:lnTo>
                  <a:lnTo>
                    <a:pt x="1200" y="442"/>
                  </a:lnTo>
                  <a:cubicBezTo>
                    <a:pt x="1200" y="195"/>
                    <a:pt x="1006" y="1"/>
                    <a:pt x="759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122583" y="1339607"/>
              <a:ext cx="322550" cy="33915"/>
            </a:xfrm>
            <a:custGeom>
              <a:avLst/>
              <a:gdLst/>
              <a:ahLst/>
              <a:cxnLst/>
              <a:rect l="l" t="t" r="r" b="b"/>
              <a:pathLst>
                <a:path w="16558" h="1741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1741"/>
                  </a:lnTo>
                  <a:lnTo>
                    <a:pt x="16558" y="1741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4421755" y="1339607"/>
              <a:ext cx="23376" cy="33915"/>
            </a:xfrm>
            <a:custGeom>
              <a:avLst/>
              <a:gdLst/>
              <a:ahLst/>
              <a:cxnLst/>
              <a:rect l="l" t="t" r="r" b="b"/>
              <a:pathLst>
                <a:path w="1200" h="1741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1741"/>
                  </a:lnTo>
                  <a:lnTo>
                    <a:pt x="1200" y="1741"/>
                  </a:lnTo>
                  <a:lnTo>
                    <a:pt x="1200" y="442"/>
                  </a:lnTo>
                  <a:cubicBezTo>
                    <a:pt x="1200" y="224"/>
                    <a:pt x="1029" y="48"/>
                    <a:pt x="830" y="24"/>
                  </a:cubicBezTo>
                  <a:cubicBezTo>
                    <a:pt x="806" y="1"/>
                    <a:pt x="782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4148336" y="1394910"/>
              <a:ext cx="91614" cy="104569"/>
            </a:xfrm>
            <a:custGeom>
              <a:avLst/>
              <a:gdLst/>
              <a:ahLst/>
              <a:cxnLst/>
              <a:rect l="l" t="t" r="r" b="b"/>
              <a:pathLst>
                <a:path w="4703" h="5368" extrusionOk="0">
                  <a:moveTo>
                    <a:pt x="1" y="1"/>
                  </a:moveTo>
                  <a:lnTo>
                    <a:pt x="1" y="5367"/>
                  </a:lnTo>
                  <a:lnTo>
                    <a:pt x="4703" y="5367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4265234" y="1394910"/>
              <a:ext cx="154145" cy="48232"/>
            </a:xfrm>
            <a:custGeom>
              <a:avLst/>
              <a:gdLst/>
              <a:ahLst/>
              <a:cxnLst/>
              <a:rect l="l" t="t" r="r" b="b"/>
              <a:pathLst>
                <a:path w="791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7912" y="2475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4144557" y="1351528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4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64"/>
                    <a:pt x="294" y="564"/>
                  </a:cubicBezTo>
                  <a:cubicBezTo>
                    <a:pt x="441" y="564"/>
                    <a:pt x="565" y="441"/>
                    <a:pt x="565" y="294"/>
                  </a:cubicBezTo>
                  <a:cubicBezTo>
                    <a:pt x="565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4165965" y="1351450"/>
              <a:ext cx="12039" cy="11162"/>
            </a:xfrm>
            <a:custGeom>
              <a:avLst/>
              <a:gdLst/>
              <a:ahLst/>
              <a:cxnLst/>
              <a:rect l="l" t="t" r="r" b="b"/>
              <a:pathLst>
                <a:path w="618" h="573" extrusionOk="0">
                  <a:moveTo>
                    <a:pt x="314" y="1"/>
                  </a:moveTo>
                  <a:cubicBezTo>
                    <a:pt x="300" y="1"/>
                    <a:pt x="285" y="2"/>
                    <a:pt x="271" y="4"/>
                  </a:cubicBezTo>
                  <a:cubicBezTo>
                    <a:pt x="124" y="28"/>
                    <a:pt x="1" y="175"/>
                    <a:pt x="30" y="322"/>
                  </a:cubicBezTo>
                  <a:cubicBezTo>
                    <a:pt x="51" y="480"/>
                    <a:pt x="172" y="572"/>
                    <a:pt x="320" y="572"/>
                  </a:cubicBezTo>
                  <a:cubicBezTo>
                    <a:pt x="337" y="572"/>
                    <a:pt x="354" y="571"/>
                    <a:pt x="371" y="568"/>
                  </a:cubicBezTo>
                  <a:cubicBezTo>
                    <a:pt x="518" y="545"/>
                    <a:pt x="618" y="398"/>
                    <a:pt x="588" y="251"/>
                  </a:cubicBezTo>
                  <a:cubicBezTo>
                    <a:pt x="567" y="97"/>
                    <a:pt x="445" y="1"/>
                    <a:pt x="31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4188406" y="1351450"/>
              <a:ext cx="11941" cy="11162"/>
            </a:xfrm>
            <a:custGeom>
              <a:avLst/>
              <a:gdLst/>
              <a:ahLst/>
              <a:cxnLst/>
              <a:rect l="l" t="t" r="r" b="b"/>
              <a:pathLst>
                <a:path w="613" h="573" extrusionOk="0">
                  <a:moveTo>
                    <a:pt x="297" y="1"/>
                  </a:moveTo>
                  <a:cubicBezTo>
                    <a:pt x="281" y="1"/>
                    <a:pt x="264" y="2"/>
                    <a:pt x="248" y="4"/>
                  </a:cubicBezTo>
                  <a:cubicBezTo>
                    <a:pt x="101" y="28"/>
                    <a:pt x="1" y="175"/>
                    <a:pt x="24" y="322"/>
                  </a:cubicBezTo>
                  <a:cubicBezTo>
                    <a:pt x="51" y="480"/>
                    <a:pt x="172" y="572"/>
                    <a:pt x="303" y="572"/>
                  </a:cubicBezTo>
                  <a:cubicBezTo>
                    <a:pt x="318" y="572"/>
                    <a:pt x="333" y="571"/>
                    <a:pt x="348" y="568"/>
                  </a:cubicBezTo>
                  <a:cubicBezTo>
                    <a:pt x="494" y="545"/>
                    <a:pt x="612" y="398"/>
                    <a:pt x="589" y="251"/>
                  </a:cubicBezTo>
                  <a:cubicBezTo>
                    <a:pt x="567" y="97"/>
                    <a:pt x="445" y="1"/>
                    <a:pt x="2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4265702" y="1542392"/>
              <a:ext cx="36311" cy="11474"/>
            </a:xfrm>
            <a:custGeom>
              <a:avLst/>
              <a:gdLst/>
              <a:ahLst/>
              <a:cxnLst/>
              <a:rect l="l" t="t" r="r" b="b"/>
              <a:pathLst>
                <a:path w="1864" h="589" extrusionOk="0">
                  <a:moveTo>
                    <a:pt x="271" y="1"/>
                  </a:moveTo>
                  <a:cubicBezTo>
                    <a:pt x="124" y="1"/>
                    <a:pt x="0" y="147"/>
                    <a:pt x="0" y="294"/>
                  </a:cubicBezTo>
                  <a:cubicBezTo>
                    <a:pt x="0" y="465"/>
                    <a:pt x="124" y="588"/>
                    <a:pt x="271" y="588"/>
                  </a:cubicBezTo>
                  <a:lnTo>
                    <a:pt x="1593" y="588"/>
                  </a:lnTo>
                  <a:cubicBezTo>
                    <a:pt x="1740" y="588"/>
                    <a:pt x="1864" y="465"/>
                    <a:pt x="1864" y="294"/>
                  </a:cubicBezTo>
                  <a:cubicBezTo>
                    <a:pt x="1864" y="147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4093948" y="1308595"/>
              <a:ext cx="379821" cy="326796"/>
            </a:xfrm>
            <a:custGeom>
              <a:avLst/>
              <a:gdLst/>
              <a:ahLst/>
              <a:cxnLst/>
              <a:rect l="l" t="t" r="r" b="b"/>
              <a:pathLst>
                <a:path w="19498" h="16776" extrusionOk="0">
                  <a:moveTo>
                    <a:pt x="17587" y="1887"/>
                  </a:moveTo>
                  <a:cubicBezTo>
                    <a:pt x="17687" y="1887"/>
                    <a:pt x="17734" y="1963"/>
                    <a:pt x="17734" y="2034"/>
                  </a:cubicBezTo>
                  <a:lnTo>
                    <a:pt x="17734" y="3062"/>
                  </a:lnTo>
                  <a:lnTo>
                    <a:pt x="1764" y="3062"/>
                  </a:lnTo>
                  <a:lnTo>
                    <a:pt x="1764" y="2034"/>
                  </a:lnTo>
                  <a:lnTo>
                    <a:pt x="1764" y="1987"/>
                  </a:lnTo>
                  <a:cubicBezTo>
                    <a:pt x="1787" y="1934"/>
                    <a:pt x="1840" y="1887"/>
                    <a:pt x="1911" y="1887"/>
                  </a:cubicBezTo>
                  <a:close/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68"/>
                  </a:moveTo>
                  <a:lnTo>
                    <a:pt x="18933" y="12567"/>
                  </a:lnTo>
                  <a:cubicBezTo>
                    <a:pt x="18933" y="12931"/>
                    <a:pt x="18616" y="13249"/>
                    <a:pt x="18245" y="13249"/>
                  </a:cubicBezTo>
                  <a:lnTo>
                    <a:pt x="1253" y="13249"/>
                  </a:lnTo>
                  <a:cubicBezTo>
                    <a:pt x="882" y="13249"/>
                    <a:pt x="565" y="12931"/>
                    <a:pt x="565" y="12567"/>
                  </a:cubicBezTo>
                  <a:lnTo>
                    <a:pt x="565" y="11368"/>
                  </a:lnTo>
                  <a:close/>
                  <a:moveTo>
                    <a:pt x="11315" y="13813"/>
                  </a:moveTo>
                  <a:cubicBezTo>
                    <a:pt x="11339" y="14330"/>
                    <a:pt x="11392" y="15453"/>
                    <a:pt x="11539" y="16217"/>
                  </a:cubicBezTo>
                  <a:lnTo>
                    <a:pt x="7959" y="16217"/>
                  </a:lnTo>
                  <a:cubicBezTo>
                    <a:pt x="8106" y="15453"/>
                    <a:pt x="8159" y="14330"/>
                    <a:pt x="8182" y="13813"/>
                  </a:cubicBezTo>
                  <a:close/>
                  <a:moveTo>
                    <a:pt x="1253" y="0"/>
                  </a:moveTo>
                  <a:cubicBezTo>
                    <a:pt x="565" y="0"/>
                    <a:pt x="1" y="564"/>
                    <a:pt x="1" y="1252"/>
                  </a:cubicBezTo>
                  <a:lnTo>
                    <a:pt x="1" y="12567"/>
                  </a:lnTo>
                  <a:cubicBezTo>
                    <a:pt x="1" y="13249"/>
                    <a:pt x="565" y="13813"/>
                    <a:pt x="1253" y="13813"/>
                  </a:cubicBezTo>
                  <a:lnTo>
                    <a:pt x="7618" y="13813"/>
                  </a:lnTo>
                  <a:cubicBezTo>
                    <a:pt x="7595" y="14477"/>
                    <a:pt x="7518" y="15600"/>
                    <a:pt x="7371" y="16217"/>
                  </a:cubicBezTo>
                  <a:lnTo>
                    <a:pt x="6396" y="16217"/>
                  </a:lnTo>
                  <a:cubicBezTo>
                    <a:pt x="6225" y="16217"/>
                    <a:pt x="6102" y="16334"/>
                    <a:pt x="6102" y="16481"/>
                  </a:cubicBezTo>
                  <a:cubicBezTo>
                    <a:pt x="6102" y="16658"/>
                    <a:pt x="6225" y="16775"/>
                    <a:pt x="6396" y="16775"/>
                  </a:cubicBezTo>
                  <a:lnTo>
                    <a:pt x="13102" y="16775"/>
                  </a:lnTo>
                  <a:cubicBezTo>
                    <a:pt x="13279" y="16775"/>
                    <a:pt x="13396" y="16658"/>
                    <a:pt x="13396" y="16481"/>
                  </a:cubicBezTo>
                  <a:cubicBezTo>
                    <a:pt x="13396" y="16334"/>
                    <a:pt x="13279" y="16217"/>
                    <a:pt x="13102" y="16217"/>
                  </a:cubicBezTo>
                  <a:lnTo>
                    <a:pt x="12126" y="16217"/>
                  </a:lnTo>
                  <a:cubicBezTo>
                    <a:pt x="11980" y="15600"/>
                    <a:pt x="11903" y="14477"/>
                    <a:pt x="11880" y="13813"/>
                  </a:cubicBezTo>
                  <a:lnTo>
                    <a:pt x="18245" y="13813"/>
                  </a:lnTo>
                  <a:cubicBezTo>
                    <a:pt x="18933" y="13813"/>
                    <a:pt x="19497" y="13249"/>
                    <a:pt x="19497" y="12567"/>
                  </a:cubicBezTo>
                  <a:lnTo>
                    <a:pt x="19497" y="3527"/>
                  </a:lnTo>
                  <a:cubicBezTo>
                    <a:pt x="19497" y="3356"/>
                    <a:pt x="19374" y="3233"/>
                    <a:pt x="19203" y="3233"/>
                  </a:cubicBezTo>
                  <a:cubicBezTo>
                    <a:pt x="19056" y="3233"/>
                    <a:pt x="18933" y="3356"/>
                    <a:pt x="18933" y="3527"/>
                  </a:cubicBezTo>
                  <a:lnTo>
                    <a:pt x="18933" y="10780"/>
                  </a:lnTo>
                  <a:lnTo>
                    <a:pt x="18298" y="10780"/>
                  </a:lnTo>
                  <a:lnTo>
                    <a:pt x="18298" y="2034"/>
                  </a:lnTo>
                  <a:cubicBezTo>
                    <a:pt x="18298" y="1640"/>
                    <a:pt x="17981" y="1323"/>
                    <a:pt x="17587" y="1323"/>
                  </a:cubicBezTo>
                  <a:lnTo>
                    <a:pt x="1911" y="1323"/>
                  </a:lnTo>
                  <a:cubicBezTo>
                    <a:pt x="1546" y="1323"/>
                    <a:pt x="1229" y="1593"/>
                    <a:pt x="1200" y="1963"/>
                  </a:cubicBezTo>
                  <a:lnTo>
                    <a:pt x="1200" y="10780"/>
                  </a:lnTo>
                  <a:lnTo>
                    <a:pt x="565" y="10780"/>
                  </a:lnTo>
                  <a:lnTo>
                    <a:pt x="565" y="1252"/>
                  </a:lnTo>
                  <a:cubicBezTo>
                    <a:pt x="565" y="882"/>
                    <a:pt x="882" y="564"/>
                    <a:pt x="1253" y="564"/>
                  </a:cubicBezTo>
                  <a:lnTo>
                    <a:pt x="18245" y="564"/>
                  </a:lnTo>
                  <a:cubicBezTo>
                    <a:pt x="18616" y="564"/>
                    <a:pt x="18933" y="882"/>
                    <a:pt x="18933" y="1252"/>
                  </a:cubicBezTo>
                  <a:lnTo>
                    <a:pt x="18933" y="2204"/>
                  </a:lnTo>
                  <a:cubicBezTo>
                    <a:pt x="18933" y="2351"/>
                    <a:pt x="19056" y="2475"/>
                    <a:pt x="19203" y="2475"/>
                  </a:cubicBezTo>
                  <a:cubicBezTo>
                    <a:pt x="19374" y="2475"/>
                    <a:pt x="19497" y="2351"/>
                    <a:pt x="19497" y="2204"/>
                  </a:cubicBezTo>
                  <a:lnTo>
                    <a:pt x="19497" y="1252"/>
                  </a:lnTo>
                  <a:cubicBezTo>
                    <a:pt x="19497" y="564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4142609" y="1389202"/>
              <a:ext cx="102621" cy="116003"/>
            </a:xfrm>
            <a:custGeom>
              <a:avLst/>
              <a:gdLst/>
              <a:ahLst/>
              <a:cxnLst/>
              <a:rect l="l" t="t" r="r" b="b"/>
              <a:pathLst>
                <a:path w="5268" h="5955" extrusionOk="0">
                  <a:moveTo>
                    <a:pt x="4362" y="588"/>
                  </a:moveTo>
                  <a:lnTo>
                    <a:pt x="2646" y="2551"/>
                  </a:lnTo>
                  <a:lnTo>
                    <a:pt x="906" y="588"/>
                  </a:lnTo>
                  <a:close/>
                  <a:moveTo>
                    <a:pt x="4703" y="1058"/>
                  </a:moveTo>
                  <a:lnTo>
                    <a:pt x="4703" y="4902"/>
                  </a:lnTo>
                  <a:lnTo>
                    <a:pt x="3016" y="2992"/>
                  </a:lnTo>
                  <a:lnTo>
                    <a:pt x="4703" y="1058"/>
                  </a:lnTo>
                  <a:close/>
                  <a:moveTo>
                    <a:pt x="2646" y="3409"/>
                  </a:moveTo>
                  <a:lnTo>
                    <a:pt x="4362" y="5390"/>
                  </a:lnTo>
                  <a:lnTo>
                    <a:pt x="906" y="5390"/>
                  </a:lnTo>
                  <a:lnTo>
                    <a:pt x="2646" y="3409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157"/>
                  </a:lnTo>
                  <a:cubicBezTo>
                    <a:pt x="1" y="2304"/>
                    <a:pt x="124" y="2428"/>
                    <a:pt x="295" y="2428"/>
                  </a:cubicBezTo>
                  <a:cubicBezTo>
                    <a:pt x="441" y="2428"/>
                    <a:pt x="565" y="2304"/>
                    <a:pt x="565" y="2157"/>
                  </a:cubicBezTo>
                  <a:lnTo>
                    <a:pt x="565" y="1058"/>
                  </a:lnTo>
                  <a:lnTo>
                    <a:pt x="2258" y="2992"/>
                  </a:lnTo>
                  <a:lnTo>
                    <a:pt x="565" y="4902"/>
                  </a:lnTo>
                  <a:lnTo>
                    <a:pt x="565" y="3480"/>
                  </a:lnTo>
                  <a:cubicBezTo>
                    <a:pt x="565" y="3333"/>
                    <a:pt x="441" y="3209"/>
                    <a:pt x="295" y="3209"/>
                  </a:cubicBezTo>
                  <a:cubicBezTo>
                    <a:pt x="124" y="3209"/>
                    <a:pt x="1" y="3333"/>
                    <a:pt x="1" y="3480"/>
                  </a:cubicBezTo>
                  <a:lnTo>
                    <a:pt x="1" y="5660"/>
                  </a:lnTo>
                  <a:cubicBezTo>
                    <a:pt x="1" y="5831"/>
                    <a:pt x="124" y="5954"/>
                    <a:pt x="295" y="5954"/>
                  </a:cubicBezTo>
                  <a:lnTo>
                    <a:pt x="4997" y="5954"/>
                  </a:lnTo>
                  <a:cubicBezTo>
                    <a:pt x="5144" y="5954"/>
                    <a:pt x="5267" y="5831"/>
                    <a:pt x="5267" y="5660"/>
                  </a:cubicBezTo>
                  <a:lnTo>
                    <a:pt x="5267" y="294"/>
                  </a:lnTo>
                  <a:cubicBezTo>
                    <a:pt x="5267" y="123"/>
                    <a:pt x="5144" y="0"/>
                    <a:pt x="499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4259507" y="1389202"/>
              <a:ext cx="165599" cy="59200"/>
            </a:xfrm>
            <a:custGeom>
              <a:avLst/>
              <a:gdLst/>
              <a:ahLst/>
              <a:cxnLst/>
              <a:rect l="l" t="t" r="r" b="b"/>
              <a:pathLst>
                <a:path w="8501" h="3039" extrusionOk="0">
                  <a:moveTo>
                    <a:pt x="6343" y="588"/>
                  </a:moveTo>
                  <a:lnTo>
                    <a:pt x="4262" y="1228"/>
                  </a:lnTo>
                  <a:lnTo>
                    <a:pt x="2158" y="588"/>
                  </a:lnTo>
                  <a:close/>
                  <a:moveTo>
                    <a:pt x="565" y="688"/>
                  </a:moveTo>
                  <a:lnTo>
                    <a:pt x="3281" y="1522"/>
                  </a:lnTo>
                  <a:lnTo>
                    <a:pt x="565" y="2381"/>
                  </a:lnTo>
                  <a:lnTo>
                    <a:pt x="565" y="688"/>
                  </a:lnTo>
                  <a:close/>
                  <a:moveTo>
                    <a:pt x="7936" y="688"/>
                  </a:moveTo>
                  <a:lnTo>
                    <a:pt x="7936" y="2381"/>
                  </a:lnTo>
                  <a:lnTo>
                    <a:pt x="5220" y="1522"/>
                  </a:lnTo>
                  <a:lnTo>
                    <a:pt x="7936" y="688"/>
                  </a:lnTo>
                  <a:close/>
                  <a:moveTo>
                    <a:pt x="4262" y="1840"/>
                  </a:moveTo>
                  <a:lnTo>
                    <a:pt x="6343" y="2475"/>
                  </a:lnTo>
                  <a:lnTo>
                    <a:pt x="2158" y="2475"/>
                  </a:lnTo>
                  <a:lnTo>
                    <a:pt x="4262" y="1840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768"/>
                  </a:lnTo>
                  <a:cubicBezTo>
                    <a:pt x="1" y="2915"/>
                    <a:pt x="124" y="3039"/>
                    <a:pt x="295" y="3039"/>
                  </a:cubicBezTo>
                  <a:lnTo>
                    <a:pt x="8206" y="3039"/>
                  </a:lnTo>
                  <a:cubicBezTo>
                    <a:pt x="8377" y="3039"/>
                    <a:pt x="8500" y="2915"/>
                    <a:pt x="8500" y="2768"/>
                  </a:cubicBezTo>
                  <a:lnTo>
                    <a:pt x="8500" y="294"/>
                  </a:ln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4259507" y="1464648"/>
              <a:ext cx="165599" cy="11474"/>
            </a:xfrm>
            <a:custGeom>
              <a:avLst/>
              <a:gdLst/>
              <a:ahLst/>
              <a:cxnLst/>
              <a:rect l="l" t="t" r="r" b="b"/>
              <a:pathLst>
                <a:path w="8501" h="589" extrusionOk="0">
                  <a:moveTo>
                    <a:pt x="295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lnTo>
                    <a:pt x="8206" y="588"/>
                  </a:lnTo>
                  <a:cubicBezTo>
                    <a:pt x="8377" y="588"/>
                    <a:pt x="8500" y="441"/>
                    <a:pt x="8500" y="294"/>
                  </a:cubicBezTo>
                  <a:cubicBezTo>
                    <a:pt x="8500" y="124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4259507" y="1487556"/>
              <a:ext cx="165599" cy="11006"/>
            </a:xfrm>
            <a:custGeom>
              <a:avLst/>
              <a:gdLst/>
              <a:ahLst/>
              <a:cxnLst/>
              <a:rect l="l" t="t" r="r" b="b"/>
              <a:pathLst>
                <a:path w="8501" h="565" extrusionOk="0">
                  <a:moveTo>
                    <a:pt x="295" y="0"/>
                  </a:moveTo>
                  <a:cubicBezTo>
                    <a:pt x="124" y="0"/>
                    <a:pt x="1" y="123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lnTo>
                    <a:pt x="8206" y="564"/>
                  </a:lnTo>
                  <a:cubicBezTo>
                    <a:pt x="8377" y="564"/>
                    <a:pt x="8500" y="441"/>
                    <a:pt x="8500" y="270"/>
                  </a:cubicBez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513" name="Google Shape;1513;p40"/>
          <p:cNvGrpSpPr/>
          <p:nvPr/>
        </p:nvGrpSpPr>
        <p:grpSpPr>
          <a:xfrm>
            <a:off x="4108347" y="1431707"/>
            <a:ext cx="379819" cy="379352"/>
            <a:chOff x="3517676" y="1282375"/>
            <a:chExt cx="379819" cy="379352"/>
          </a:xfrm>
        </p:grpSpPr>
        <p:sp>
          <p:nvSpPr>
            <p:cNvPr id="1514" name="Google Shape;1514;p40"/>
            <p:cNvSpPr/>
            <p:nvPr/>
          </p:nvSpPr>
          <p:spPr>
            <a:xfrm>
              <a:off x="3786751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7" y="1"/>
                  </a:moveTo>
                  <a:cubicBezTo>
                    <a:pt x="147" y="1"/>
                    <a:pt x="124" y="1030"/>
                    <a:pt x="0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3788699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7" y="1"/>
                  </a:moveTo>
                  <a:cubicBezTo>
                    <a:pt x="47" y="1"/>
                    <a:pt x="24" y="395"/>
                    <a:pt x="0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20461" y="1512860"/>
              <a:ext cx="171755" cy="116335"/>
            </a:xfrm>
            <a:custGeom>
              <a:avLst/>
              <a:gdLst/>
              <a:ahLst/>
              <a:cxnLst/>
              <a:rect l="l" t="t" r="r" b="b"/>
              <a:pathLst>
                <a:path w="8817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52" y="5972"/>
                  </a:lnTo>
                  <a:cubicBezTo>
                    <a:pt x="8617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17" y="0"/>
                    <a:pt x="8352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720461" y="1607318"/>
              <a:ext cx="171755" cy="21876"/>
            </a:xfrm>
            <a:custGeom>
              <a:avLst/>
              <a:gdLst/>
              <a:ahLst/>
              <a:cxnLst/>
              <a:rect l="l" t="t" r="r" b="b"/>
              <a:pathLst>
                <a:path w="8817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52" y="1123"/>
                  </a:lnTo>
                  <a:cubicBezTo>
                    <a:pt x="8617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868274" y="1607318"/>
              <a:ext cx="23941" cy="21876"/>
            </a:xfrm>
            <a:custGeom>
              <a:avLst/>
              <a:gdLst/>
              <a:ahLst/>
              <a:cxnLst/>
              <a:rect l="l" t="t" r="r" b="b"/>
              <a:pathLst>
                <a:path w="1229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7" y="1123"/>
                    <a:pt x="0" y="1123"/>
                  </a:cubicBezTo>
                  <a:lnTo>
                    <a:pt x="764" y="1123"/>
                  </a:lnTo>
                  <a:cubicBezTo>
                    <a:pt x="1029" y="1123"/>
                    <a:pt x="1229" y="929"/>
                    <a:pt x="1229" y="682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691378" y="1404085"/>
              <a:ext cx="39057" cy="27155"/>
            </a:xfrm>
            <a:custGeom>
              <a:avLst/>
              <a:gdLst/>
              <a:ahLst/>
              <a:cxnLst/>
              <a:rect l="l" t="t" r="r" b="b"/>
              <a:pathLst>
                <a:path w="2005" h="1394" extrusionOk="0">
                  <a:moveTo>
                    <a:pt x="147" y="0"/>
                  </a:moveTo>
                  <a:cubicBezTo>
                    <a:pt x="147" y="0"/>
                    <a:pt x="147" y="1029"/>
                    <a:pt x="0" y="1393"/>
                  </a:cubicBezTo>
                  <a:lnTo>
                    <a:pt x="2004" y="1393"/>
                  </a:lnTo>
                  <a:cubicBezTo>
                    <a:pt x="1881" y="1029"/>
                    <a:pt x="1858" y="0"/>
                    <a:pt x="1858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3693657" y="1404085"/>
              <a:ext cx="34947" cy="15233"/>
            </a:xfrm>
            <a:custGeom>
              <a:avLst/>
              <a:gdLst/>
              <a:ahLst/>
              <a:cxnLst/>
              <a:rect l="l" t="t" r="r" b="b"/>
              <a:pathLst>
                <a:path w="1794" h="782" extrusionOk="0">
                  <a:moveTo>
                    <a:pt x="30" y="0"/>
                  </a:moveTo>
                  <a:cubicBezTo>
                    <a:pt x="30" y="0"/>
                    <a:pt x="30" y="388"/>
                    <a:pt x="1" y="782"/>
                  </a:cubicBezTo>
                  <a:lnTo>
                    <a:pt x="1793" y="782"/>
                  </a:lnTo>
                  <a:cubicBezTo>
                    <a:pt x="1764" y="388"/>
                    <a:pt x="1741" y="0"/>
                    <a:pt x="17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3624971" y="1287635"/>
              <a:ext cx="171755" cy="116471"/>
            </a:xfrm>
            <a:custGeom>
              <a:avLst/>
              <a:gdLst/>
              <a:ahLst/>
              <a:cxnLst/>
              <a:rect l="l" t="t" r="r" b="b"/>
              <a:pathLst>
                <a:path w="8817" h="5979" extrusionOk="0">
                  <a:moveTo>
                    <a:pt x="470" y="0"/>
                  </a:moveTo>
                  <a:cubicBezTo>
                    <a:pt x="223" y="0"/>
                    <a:pt x="0" y="218"/>
                    <a:pt x="0" y="465"/>
                  </a:cubicBezTo>
                  <a:lnTo>
                    <a:pt x="0" y="5537"/>
                  </a:lnTo>
                  <a:cubicBezTo>
                    <a:pt x="0" y="5778"/>
                    <a:pt x="223" y="5978"/>
                    <a:pt x="470" y="5978"/>
                  </a:cubicBezTo>
                  <a:lnTo>
                    <a:pt x="8376" y="5978"/>
                  </a:lnTo>
                  <a:cubicBezTo>
                    <a:pt x="8623" y="5978"/>
                    <a:pt x="8817" y="5778"/>
                    <a:pt x="8817" y="5537"/>
                  </a:cubicBezTo>
                  <a:lnTo>
                    <a:pt x="8817" y="465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3624971" y="1382092"/>
              <a:ext cx="171755" cy="22012"/>
            </a:xfrm>
            <a:custGeom>
              <a:avLst/>
              <a:gdLst/>
              <a:ahLst/>
              <a:cxnLst/>
              <a:rect l="l" t="t" r="r" b="b"/>
              <a:pathLst>
                <a:path w="8817" h="1130" extrusionOk="0">
                  <a:moveTo>
                    <a:pt x="0" y="1"/>
                  </a:moveTo>
                  <a:lnTo>
                    <a:pt x="0" y="688"/>
                  </a:lnTo>
                  <a:cubicBezTo>
                    <a:pt x="0" y="929"/>
                    <a:pt x="223" y="1129"/>
                    <a:pt x="470" y="1129"/>
                  </a:cubicBezTo>
                  <a:lnTo>
                    <a:pt x="8376" y="1129"/>
                  </a:lnTo>
                  <a:cubicBezTo>
                    <a:pt x="8623" y="1129"/>
                    <a:pt x="8817" y="929"/>
                    <a:pt x="8817" y="688"/>
                  </a:cubicBezTo>
                  <a:lnTo>
                    <a:pt x="8817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3772901" y="1382092"/>
              <a:ext cx="23824" cy="22012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441" y="1"/>
                  </a:moveTo>
                  <a:lnTo>
                    <a:pt x="441" y="688"/>
                  </a:lnTo>
                  <a:cubicBezTo>
                    <a:pt x="441" y="929"/>
                    <a:pt x="247" y="1129"/>
                    <a:pt x="0" y="1129"/>
                  </a:cubicBezTo>
                  <a:lnTo>
                    <a:pt x="782" y="1129"/>
                  </a:lnTo>
                  <a:cubicBezTo>
                    <a:pt x="1029" y="1129"/>
                    <a:pt x="1223" y="929"/>
                    <a:pt x="1223" y="688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3589693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8" y="1"/>
                  </a:moveTo>
                  <a:cubicBezTo>
                    <a:pt x="148" y="1"/>
                    <a:pt x="124" y="1030"/>
                    <a:pt x="1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3591641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8" y="1"/>
                  </a:moveTo>
                  <a:cubicBezTo>
                    <a:pt x="48" y="1"/>
                    <a:pt x="48" y="395"/>
                    <a:pt x="1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523403" y="1512860"/>
              <a:ext cx="171775" cy="116335"/>
            </a:xfrm>
            <a:custGeom>
              <a:avLst/>
              <a:gdLst/>
              <a:ahLst/>
              <a:cxnLst/>
              <a:rect l="l" t="t" r="r" b="b"/>
              <a:pathLst>
                <a:path w="8818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76" y="5972"/>
                  </a:lnTo>
                  <a:cubicBezTo>
                    <a:pt x="8623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523403" y="1607318"/>
              <a:ext cx="171775" cy="21876"/>
            </a:xfrm>
            <a:custGeom>
              <a:avLst/>
              <a:gdLst/>
              <a:ahLst/>
              <a:cxnLst/>
              <a:rect l="l" t="t" r="r" b="b"/>
              <a:pathLst>
                <a:path w="8818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76" y="1123"/>
                  </a:lnTo>
                  <a:cubicBezTo>
                    <a:pt x="8623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3671333" y="1607318"/>
              <a:ext cx="23844" cy="21876"/>
            </a:xfrm>
            <a:custGeom>
              <a:avLst/>
              <a:gdLst/>
              <a:ahLst/>
              <a:cxnLst/>
              <a:rect l="l" t="t" r="r" b="b"/>
              <a:pathLst>
                <a:path w="1224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2" y="1123"/>
                    <a:pt x="1" y="1123"/>
                  </a:cubicBezTo>
                  <a:lnTo>
                    <a:pt x="782" y="1123"/>
                  </a:lnTo>
                  <a:cubicBezTo>
                    <a:pt x="1029" y="1123"/>
                    <a:pt x="1223" y="929"/>
                    <a:pt x="1223" y="682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3714734" y="1507581"/>
              <a:ext cx="182761" cy="154145"/>
            </a:xfrm>
            <a:custGeom>
              <a:avLst/>
              <a:gdLst/>
              <a:ahLst/>
              <a:cxnLst/>
              <a:rect l="l" t="t" r="r" b="b"/>
              <a:pathLst>
                <a:path w="9382" h="7913" extrusionOk="0"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46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0" y="6537"/>
                  </a:moveTo>
                  <a:cubicBezTo>
                    <a:pt x="5290" y="6760"/>
                    <a:pt x="5314" y="7078"/>
                    <a:pt x="5337" y="7348"/>
                  </a:cubicBezTo>
                  <a:lnTo>
                    <a:pt x="4038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0" y="318"/>
                    <a:pt x="0" y="735"/>
                  </a:cubicBezTo>
                  <a:lnTo>
                    <a:pt x="0" y="1594"/>
                  </a:lnTo>
                  <a:cubicBezTo>
                    <a:pt x="0" y="1764"/>
                    <a:pt x="124" y="1887"/>
                    <a:pt x="294" y="1887"/>
                  </a:cubicBezTo>
                  <a:cubicBezTo>
                    <a:pt x="441" y="1887"/>
                    <a:pt x="588" y="1764"/>
                    <a:pt x="588" y="1594"/>
                  </a:cubicBez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lnTo>
                    <a:pt x="8646" y="565"/>
                  </a:ln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2916"/>
                  </a:lnTo>
                  <a:cubicBezTo>
                    <a:pt x="588" y="2769"/>
                    <a:pt x="441" y="2622"/>
                    <a:pt x="294" y="2622"/>
                  </a:cubicBezTo>
                  <a:cubicBezTo>
                    <a:pt x="124" y="2622"/>
                    <a:pt x="0" y="2769"/>
                    <a:pt x="0" y="2916"/>
                  </a:cubicBezTo>
                  <a:lnTo>
                    <a:pt x="0" y="5802"/>
                  </a:lnTo>
                  <a:cubicBezTo>
                    <a:pt x="0" y="6219"/>
                    <a:pt x="341" y="6537"/>
                    <a:pt x="735" y="6537"/>
                  </a:cubicBezTo>
                  <a:lnTo>
                    <a:pt x="3550" y="6537"/>
                  </a:lnTo>
                  <a:cubicBezTo>
                    <a:pt x="3527" y="6807"/>
                    <a:pt x="3503" y="7125"/>
                    <a:pt x="3474" y="7348"/>
                  </a:cubicBezTo>
                  <a:lnTo>
                    <a:pt x="2939" y="7348"/>
                  </a:lnTo>
                  <a:cubicBezTo>
                    <a:pt x="2769" y="7348"/>
                    <a:pt x="2645" y="7471"/>
                    <a:pt x="2645" y="7642"/>
                  </a:cubicBezTo>
                  <a:cubicBezTo>
                    <a:pt x="2645" y="7789"/>
                    <a:pt x="2769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36" y="7789"/>
                    <a:pt x="6736" y="7642"/>
                  </a:cubicBezTo>
                  <a:cubicBezTo>
                    <a:pt x="6736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878" y="7125"/>
                    <a:pt x="5855" y="6807"/>
                    <a:pt x="5855" y="6537"/>
                  </a:cubicBezTo>
                  <a:lnTo>
                    <a:pt x="8646" y="6537"/>
                  </a:lnTo>
                  <a:cubicBezTo>
                    <a:pt x="9058" y="6537"/>
                    <a:pt x="9381" y="6219"/>
                    <a:pt x="9381" y="5802"/>
                  </a:cubicBezTo>
                  <a:lnTo>
                    <a:pt x="9381" y="735"/>
                  </a:lnTo>
                  <a:cubicBezTo>
                    <a:pt x="9381" y="318"/>
                    <a:pt x="9058" y="1"/>
                    <a:pt x="864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3517676" y="1507581"/>
              <a:ext cx="183229" cy="154145"/>
            </a:xfrm>
            <a:custGeom>
              <a:avLst/>
              <a:gdLst/>
              <a:ahLst/>
              <a:cxnLst/>
              <a:rect l="l" t="t" r="r" b="b"/>
              <a:pathLst>
                <a:path w="9406" h="7913" extrusionOk="0">
                  <a:moveTo>
                    <a:pt x="8670" y="565"/>
                  </a:move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close/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70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1" y="6537"/>
                  </a:moveTo>
                  <a:cubicBezTo>
                    <a:pt x="5291" y="6760"/>
                    <a:pt x="5314" y="7078"/>
                    <a:pt x="5361" y="7348"/>
                  </a:cubicBezTo>
                  <a:lnTo>
                    <a:pt x="4039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1" y="318"/>
                    <a:pt x="1" y="735"/>
                  </a:cubicBezTo>
                  <a:lnTo>
                    <a:pt x="1" y="5802"/>
                  </a:lnTo>
                  <a:cubicBezTo>
                    <a:pt x="1" y="6219"/>
                    <a:pt x="341" y="6537"/>
                    <a:pt x="735" y="6537"/>
                  </a:cubicBezTo>
                  <a:lnTo>
                    <a:pt x="3551" y="6537"/>
                  </a:lnTo>
                  <a:cubicBezTo>
                    <a:pt x="3527" y="6807"/>
                    <a:pt x="3504" y="7125"/>
                    <a:pt x="3480" y="7348"/>
                  </a:cubicBezTo>
                  <a:lnTo>
                    <a:pt x="2939" y="7348"/>
                  </a:lnTo>
                  <a:cubicBezTo>
                    <a:pt x="2792" y="7348"/>
                    <a:pt x="2646" y="7471"/>
                    <a:pt x="2646" y="7642"/>
                  </a:cubicBezTo>
                  <a:cubicBezTo>
                    <a:pt x="2646" y="7789"/>
                    <a:pt x="2792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60" y="7789"/>
                    <a:pt x="6760" y="7642"/>
                  </a:cubicBezTo>
                  <a:cubicBezTo>
                    <a:pt x="6760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902" y="7125"/>
                    <a:pt x="5878" y="6807"/>
                    <a:pt x="5855" y="6537"/>
                  </a:cubicBezTo>
                  <a:lnTo>
                    <a:pt x="8670" y="6537"/>
                  </a:lnTo>
                  <a:cubicBezTo>
                    <a:pt x="9064" y="6537"/>
                    <a:pt x="9405" y="6219"/>
                    <a:pt x="9405" y="5802"/>
                  </a:cubicBezTo>
                  <a:lnTo>
                    <a:pt x="9405" y="735"/>
                  </a:lnTo>
                  <a:cubicBezTo>
                    <a:pt x="9405" y="318"/>
                    <a:pt x="9064" y="1"/>
                    <a:pt x="86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3619809" y="1282375"/>
              <a:ext cx="182644" cy="154126"/>
            </a:xfrm>
            <a:custGeom>
              <a:avLst/>
              <a:gdLst/>
              <a:ahLst/>
              <a:cxnLst/>
              <a:rect l="l" t="t" r="r" b="b"/>
              <a:pathLst>
                <a:path w="9376" h="7912" extrusionOk="0">
                  <a:moveTo>
                    <a:pt x="8817" y="5390"/>
                  </a:moveTo>
                  <a:lnTo>
                    <a:pt x="8817" y="5807"/>
                  </a:lnTo>
                  <a:cubicBezTo>
                    <a:pt x="8817" y="5901"/>
                    <a:pt x="8741" y="5978"/>
                    <a:pt x="8641" y="5978"/>
                  </a:cubicBezTo>
                  <a:lnTo>
                    <a:pt x="735" y="5978"/>
                  </a:lnTo>
                  <a:cubicBezTo>
                    <a:pt x="635" y="5978"/>
                    <a:pt x="559" y="5901"/>
                    <a:pt x="559" y="5807"/>
                  </a:cubicBezTo>
                  <a:lnTo>
                    <a:pt x="559" y="5390"/>
                  </a:lnTo>
                  <a:close/>
                  <a:moveTo>
                    <a:pt x="5261" y="6542"/>
                  </a:moveTo>
                  <a:cubicBezTo>
                    <a:pt x="5291" y="6759"/>
                    <a:pt x="5291" y="7077"/>
                    <a:pt x="5338" y="7347"/>
                  </a:cubicBezTo>
                  <a:lnTo>
                    <a:pt x="4039" y="7347"/>
                  </a:lnTo>
                  <a:cubicBezTo>
                    <a:pt x="4062" y="7077"/>
                    <a:pt x="4086" y="6759"/>
                    <a:pt x="4115" y="6542"/>
                  </a:cubicBezTo>
                  <a:close/>
                  <a:moveTo>
                    <a:pt x="735" y="0"/>
                  </a:moveTo>
                  <a:cubicBezTo>
                    <a:pt x="318" y="0"/>
                    <a:pt x="1" y="317"/>
                    <a:pt x="1" y="735"/>
                  </a:cubicBezTo>
                  <a:lnTo>
                    <a:pt x="1" y="5807"/>
                  </a:lnTo>
                  <a:cubicBezTo>
                    <a:pt x="1" y="6219"/>
                    <a:pt x="318" y="6542"/>
                    <a:pt x="735" y="6542"/>
                  </a:cubicBezTo>
                  <a:lnTo>
                    <a:pt x="3527" y="6542"/>
                  </a:lnTo>
                  <a:cubicBezTo>
                    <a:pt x="3527" y="6807"/>
                    <a:pt x="3498" y="7130"/>
                    <a:pt x="3451" y="7347"/>
                  </a:cubicBezTo>
                  <a:lnTo>
                    <a:pt x="2910" y="7347"/>
                  </a:lnTo>
                  <a:cubicBezTo>
                    <a:pt x="2763" y="7347"/>
                    <a:pt x="2646" y="7471"/>
                    <a:pt x="2646" y="7641"/>
                  </a:cubicBezTo>
                  <a:cubicBezTo>
                    <a:pt x="2646" y="7788"/>
                    <a:pt x="2763" y="7912"/>
                    <a:pt x="2910" y="7912"/>
                  </a:cubicBezTo>
                  <a:lnTo>
                    <a:pt x="6437" y="7912"/>
                  </a:lnTo>
                  <a:cubicBezTo>
                    <a:pt x="6613" y="7912"/>
                    <a:pt x="6731" y="7788"/>
                    <a:pt x="6731" y="7641"/>
                  </a:cubicBezTo>
                  <a:cubicBezTo>
                    <a:pt x="6731" y="7471"/>
                    <a:pt x="6613" y="7347"/>
                    <a:pt x="6437" y="7347"/>
                  </a:cubicBezTo>
                  <a:lnTo>
                    <a:pt x="5925" y="7347"/>
                  </a:lnTo>
                  <a:cubicBezTo>
                    <a:pt x="5878" y="7130"/>
                    <a:pt x="5849" y="6807"/>
                    <a:pt x="5825" y="6542"/>
                  </a:cubicBezTo>
                  <a:lnTo>
                    <a:pt x="8641" y="6542"/>
                  </a:lnTo>
                  <a:cubicBezTo>
                    <a:pt x="9035" y="6542"/>
                    <a:pt x="9376" y="6219"/>
                    <a:pt x="9376" y="5807"/>
                  </a:cubicBezTo>
                  <a:lnTo>
                    <a:pt x="9376" y="735"/>
                  </a:lnTo>
                  <a:cubicBezTo>
                    <a:pt x="9376" y="317"/>
                    <a:pt x="9035" y="0"/>
                    <a:pt x="8641" y="0"/>
                  </a:cubicBezTo>
                  <a:lnTo>
                    <a:pt x="3939" y="0"/>
                  </a:lnTo>
                  <a:cubicBezTo>
                    <a:pt x="3792" y="0"/>
                    <a:pt x="3674" y="123"/>
                    <a:pt x="3674" y="270"/>
                  </a:cubicBezTo>
                  <a:cubicBezTo>
                    <a:pt x="3674" y="441"/>
                    <a:pt x="3792" y="564"/>
                    <a:pt x="3939" y="564"/>
                  </a:cubicBezTo>
                  <a:lnTo>
                    <a:pt x="8641" y="564"/>
                  </a:lnTo>
                  <a:cubicBezTo>
                    <a:pt x="8741" y="564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59" y="4826"/>
                  </a:lnTo>
                  <a:lnTo>
                    <a:pt x="559" y="735"/>
                  </a:lnTo>
                  <a:cubicBezTo>
                    <a:pt x="559" y="635"/>
                    <a:pt x="635" y="564"/>
                    <a:pt x="735" y="564"/>
                  </a:cubicBezTo>
                  <a:lnTo>
                    <a:pt x="2646" y="564"/>
                  </a:lnTo>
                  <a:cubicBezTo>
                    <a:pt x="2792" y="564"/>
                    <a:pt x="2910" y="441"/>
                    <a:pt x="2910" y="270"/>
                  </a:cubicBezTo>
                  <a:cubicBezTo>
                    <a:pt x="2910" y="123"/>
                    <a:pt x="2792" y="0"/>
                    <a:pt x="264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600680" y="1446434"/>
              <a:ext cx="213793" cy="51096"/>
            </a:xfrm>
            <a:custGeom>
              <a:avLst/>
              <a:gdLst/>
              <a:ahLst/>
              <a:cxnLst/>
              <a:rect l="l" t="t" r="r" b="b"/>
              <a:pathLst>
                <a:path w="10975" h="2623" extrusionOk="0">
                  <a:moveTo>
                    <a:pt x="5485" y="1"/>
                  </a:moveTo>
                  <a:cubicBezTo>
                    <a:pt x="5338" y="1"/>
                    <a:pt x="5215" y="124"/>
                    <a:pt x="5215" y="295"/>
                  </a:cubicBezTo>
                  <a:lnTo>
                    <a:pt x="5215" y="1059"/>
                  </a:lnTo>
                  <a:lnTo>
                    <a:pt x="295" y="1059"/>
                  </a:lnTo>
                  <a:cubicBezTo>
                    <a:pt x="148" y="1059"/>
                    <a:pt x="1" y="1176"/>
                    <a:pt x="1" y="1323"/>
                  </a:cubicBezTo>
                  <a:lnTo>
                    <a:pt x="1" y="2329"/>
                  </a:lnTo>
                  <a:cubicBezTo>
                    <a:pt x="1" y="2499"/>
                    <a:pt x="148" y="2622"/>
                    <a:pt x="295" y="2622"/>
                  </a:cubicBezTo>
                  <a:cubicBezTo>
                    <a:pt x="442" y="2622"/>
                    <a:pt x="589" y="2499"/>
                    <a:pt x="589" y="2329"/>
                  </a:cubicBezTo>
                  <a:lnTo>
                    <a:pt x="589" y="1617"/>
                  </a:lnTo>
                  <a:lnTo>
                    <a:pt x="10411" y="1617"/>
                  </a:lnTo>
                  <a:lnTo>
                    <a:pt x="10411" y="2329"/>
                  </a:lnTo>
                  <a:cubicBezTo>
                    <a:pt x="10411" y="2499"/>
                    <a:pt x="10534" y="2622"/>
                    <a:pt x="10704" y="2622"/>
                  </a:cubicBezTo>
                  <a:cubicBezTo>
                    <a:pt x="10851" y="2622"/>
                    <a:pt x="10975" y="2499"/>
                    <a:pt x="10975" y="2329"/>
                  </a:cubicBezTo>
                  <a:lnTo>
                    <a:pt x="10975" y="1323"/>
                  </a:lnTo>
                  <a:cubicBezTo>
                    <a:pt x="10975" y="1176"/>
                    <a:pt x="10851" y="1059"/>
                    <a:pt x="10704" y="1059"/>
                  </a:cubicBezTo>
                  <a:lnTo>
                    <a:pt x="5779" y="1059"/>
                  </a:lnTo>
                  <a:lnTo>
                    <a:pt x="5779" y="295"/>
                  </a:lnTo>
                  <a:cubicBezTo>
                    <a:pt x="5779" y="124"/>
                    <a:pt x="5655" y="1"/>
                    <a:pt x="5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2" name="Google Shape;1085;p38">
            <a:extLst>
              <a:ext uri="{FF2B5EF4-FFF2-40B4-BE49-F238E27FC236}">
                <a16:creationId xmlns:a16="http://schemas.microsoft.com/office/drawing/2014/main" id="{ACF5439A-3A61-DE8B-1701-FCC83DAB00D3}"/>
              </a:ext>
            </a:extLst>
          </p:cNvPr>
          <p:cNvGrpSpPr/>
          <p:nvPr/>
        </p:nvGrpSpPr>
        <p:grpSpPr>
          <a:xfrm>
            <a:off x="526448" y="1788791"/>
            <a:ext cx="2558898" cy="2464846"/>
            <a:chOff x="674425" y="2051931"/>
            <a:chExt cx="3170700" cy="2696994"/>
          </a:xfrm>
        </p:grpSpPr>
        <p:sp>
          <p:nvSpPr>
            <p:cNvPr id="3" name="Google Shape;1086;p38">
              <a:extLst>
                <a:ext uri="{FF2B5EF4-FFF2-40B4-BE49-F238E27FC236}">
                  <a16:creationId xmlns:a16="http://schemas.microsoft.com/office/drawing/2014/main" id="{F2266F44-B98B-A9F3-B52B-65578D14A6D2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087;p38">
              <a:extLst>
                <a:ext uri="{FF2B5EF4-FFF2-40B4-BE49-F238E27FC236}">
                  <a16:creationId xmlns:a16="http://schemas.microsoft.com/office/drawing/2014/main" id="{B7B44B55-3845-EF04-7A94-9316877566CF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5" name="Google Shape;1088;p38">
                <a:extLst>
                  <a:ext uri="{FF2B5EF4-FFF2-40B4-BE49-F238E27FC236}">
                    <a16:creationId xmlns:a16="http://schemas.microsoft.com/office/drawing/2014/main" id="{3736F677-F4CF-6716-BF2D-C20A6C05C2E9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89;p38">
                <a:extLst>
                  <a:ext uri="{FF2B5EF4-FFF2-40B4-BE49-F238E27FC236}">
                    <a16:creationId xmlns:a16="http://schemas.microsoft.com/office/drawing/2014/main" id="{9680FA44-D048-B450-A382-B6674CED1A76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90;p38">
                <a:extLst>
                  <a:ext uri="{FF2B5EF4-FFF2-40B4-BE49-F238E27FC236}">
                    <a16:creationId xmlns:a16="http://schemas.microsoft.com/office/drawing/2014/main" id="{991054DE-5A80-3139-447D-CC2003E4548E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91;p38">
                <a:extLst>
                  <a:ext uri="{FF2B5EF4-FFF2-40B4-BE49-F238E27FC236}">
                    <a16:creationId xmlns:a16="http://schemas.microsoft.com/office/drawing/2014/main" id="{1F8B5A85-65FF-B0B0-C284-AD19F917143A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2;p38">
                <a:extLst>
                  <a:ext uri="{FF2B5EF4-FFF2-40B4-BE49-F238E27FC236}">
                    <a16:creationId xmlns:a16="http://schemas.microsoft.com/office/drawing/2014/main" id="{7B0BE933-740E-7F8E-6322-30230CCDC81D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3;p38">
                <a:extLst>
                  <a:ext uri="{FF2B5EF4-FFF2-40B4-BE49-F238E27FC236}">
                    <a16:creationId xmlns:a16="http://schemas.microsoft.com/office/drawing/2014/main" id="{E3590C07-59DC-CECA-937D-E846FE72FA87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4;p38">
                <a:extLst>
                  <a:ext uri="{FF2B5EF4-FFF2-40B4-BE49-F238E27FC236}">
                    <a16:creationId xmlns:a16="http://schemas.microsoft.com/office/drawing/2014/main" id="{B43F57B1-15A0-489F-6808-00DF7C6F82E6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5;p38">
                <a:extLst>
                  <a:ext uri="{FF2B5EF4-FFF2-40B4-BE49-F238E27FC236}">
                    <a16:creationId xmlns:a16="http://schemas.microsoft.com/office/drawing/2014/main" id="{09EAEC2B-8A21-E24A-25EE-3DF05639CD41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96;p38">
                <a:extLst>
                  <a:ext uri="{FF2B5EF4-FFF2-40B4-BE49-F238E27FC236}">
                    <a16:creationId xmlns:a16="http://schemas.microsoft.com/office/drawing/2014/main" id="{BCADAA75-B0D5-3663-0502-7182226C558A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97;p38">
                <a:extLst>
                  <a:ext uri="{FF2B5EF4-FFF2-40B4-BE49-F238E27FC236}">
                    <a16:creationId xmlns:a16="http://schemas.microsoft.com/office/drawing/2014/main" id="{66A39F17-EEC9-8BB0-7306-0E4FBF7C91BE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98;p38">
                <a:extLst>
                  <a:ext uri="{FF2B5EF4-FFF2-40B4-BE49-F238E27FC236}">
                    <a16:creationId xmlns:a16="http://schemas.microsoft.com/office/drawing/2014/main" id="{112E083C-3082-F5C4-9C09-EC68AE0AE447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99;p38">
                <a:extLst>
                  <a:ext uri="{FF2B5EF4-FFF2-40B4-BE49-F238E27FC236}">
                    <a16:creationId xmlns:a16="http://schemas.microsoft.com/office/drawing/2014/main" id="{4B362CED-DC40-2752-011E-0C3AEBE6E9FC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00;p38">
                <a:extLst>
                  <a:ext uri="{FF2B5EF4-FFF2-40B4-BE49-F238E27FC236}">
                    <a16:creationId xmlns:a16="http://schemas.microsoft.com/office/drawing/2014/main" id="{F6CBCB6E-5092-ECF8-2073-C065D805BBD7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01;p38">
                <a:extLst>
                  <a:ext uri="{FF2B5EF4-FFF2-40B4-BE49-F238E27FC236}">
                    <a16:creationId xmlns:a16="http://schemas.microsoft.com/office/drawing/2014/main" id="{BF2B0E5F-5203-AA1E-32D2-7917F80861A0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02;p38">
                <a:extLst>
                  <a:ext uri="{FF2B5EF4-FFF2-40B4-BE49-F238E27FC236}">
                    <a16:creationId xmlns:a16="http://schemas.microsoft.com/office/drawing/2014/main" id="{6F5DA810-89DC-3EF3-37A2-66470D2CD94D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03;p38">
                <a:extLst>
                  <a:ext uri="{FF2B5EF4-FFF2-40B4-BE49-F238E27FC236}">
                    <a16:creationId xmlns:a16="http://schemas.microsoft.com/office/drawing/2014/main" id="{4F5D340B-C59D-74D6-B725-2D14F610E202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04;p38">
                <a:extLst>
                  <a:ext uri="{FF2B5EF4-FFF2-40B4-BE49-F238E27FC236}">
                    <a16:creationId xmlns:a16="http://schemas.microsoft.com/office/drawing/2014/main" id="{83198106-9C51-91B9-B61D-E0F1487FAA8F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05;p38">
                <a:extLst>
                  <a:ext uri="{FF2B5EF4-FFF2-40B4-BE49-F238E27FC236}">
                    <a16:creationId xmlns:a16="http://schemas.microsoft.com/office/drawing/2014/main" id="{B0ABA8F4-DA9B-773A-634F-A1402783D698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06;p38">
                <a:extLst>
                  <a:ext uri="{FF2B5EF4-FFF2-40B4-BE49-F238E27FC236}">
                    <a16:creationId xmlns:a16="http://schemas.microsoft.com/office/drawing/2014/main" id="{23A65799-68BC-DF67-B374-A2040AA68CC3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7;p38">
                <a:extLst>
                  <a:ext uri="{FF2B5EF4-FFF2-40B4-BE49-F238E27FC236}">
                    <a16:creationId xmlns:a16="http://schemas.microsoft.com/office/drawing/2014/main" id="{FBCC4B08-5448-B7C4-8CF2-D7A55694E6F5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08;p38">
                <a:extLst>
                  <a:ext uri="{FF2B5EF4-FFF2-40B4-BE49-F238E27FC236}">
                    <a16:creationId xmlns:a16="http://schemas.microsoft.com/office/drawing/2014/main" id="{2FBC730E-A9D0-22A8-87B8-1417F6EFA324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09;p38">
                <a:extLst>
                  <a:ext uri="{FF2B5EF4-FFF2-40B4-BE49-F238E27FC236}">
                    <a16:creationId xmlns:a16="http://schemas.microsoft.com/office/drawing/2014/main" id="{784BEAC7-C445-1D6A-6398-E793044C6FE4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10;p38">
                <a:extLst>
                  <a:ext uri="{FF2B5EF4-FFF2-40B4-BE49-F238E27FC236}">
                    <a16:creationId xmlns:a16="http://schemas.microsoft.com/office/drawing/2014/main" id="{0269D7D3-94B5-DE34-434B-DE743A9387B9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11;p38">
                <a:extLst>
                  <a:ext uri="{FF2B5EF4-FFF2-40B4-BE49-F238E27FC236}">
                    <a16:creationId xmlns:a16="http://schemas.microsoft.com/office/drawing/2014/main" id="{904874FA-6168-B603-32BE-E34689670F28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12;p38">
                <a:extLst>
                  <a:ext uri="{FF2B5EF4-FFF2-40B4-BE49-F238E27FC236}">
                    <a16:creationId xmlns:a16="http://schemas.microsoft.com/office/drawing/2014/main" id="{54156706-E241-E28C-C168-0B95355CD702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13;p38">
                <a:extLst>
                  <a:ext uri="{FF2B5EF4-FFF2-40B4-BE49-F238E27FC236}">
                    <a16:creationId xmlns:a16="http://schemas.microsoft.com/office/drawing/2014/main" id="{97949B1E-7889-35DD-79A9-8AF96D1DA9AC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14;p38">
                <a:extLst>
                  <a:ext uri="{FF2B5EF4-FFF2-40B4-BE49-F238E27FC236}">
                    <a16:creationId xmlns:a16="http://schemas.microsoft.com/office/drawing/2014/main" id="{10B8BBA0-D5E6-602F-3AB9-3F7998D04B79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15;p38">
                <a:extLst>
                  <a:ext uri="{FF2B5EF4-FFF2-40B4-BE49-F238E27FC236}">
                    <a16:creationId xmlns:a16="http://schemas.microsoft.com/office/drawing/2014/main" id="{3154E441-01E0-896C-3824-02A3E9FB6E6C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16;p38">
                <a:extLst>
                  <a:ext uri="{FF2B5EF4-FFF2-40B4-BE49-F238E27FC236}">
                    <a16:creationId xmlns:a16="http://schemas.microsoft.com/office/drawing/2014/main" id="{1F41CA2E-489F-8F84-9891-F7851DC08A04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17;p38">
                <a:extLst>
                  <a:ext uri="{FF2B5EF4-FFF2-40B4-BE49-F238E27FC236}">
                    <a16:creationId xmlns:a16="http://schemas.microsoft.com/office/drawing/2014/main" id="{9A5CAE02-D06D-F0DE-15ED-B08D9ED9A1D9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18;p38">
                <a:extLst>
                  <a:ext uri="{FF2B5EF4-FFF2-40B4-BE49-F238E27FC236}">
                    <a16:creationId xmlns:a16="http://schemas.microsoft.com/office/drawing/2014/main" id="{9099D737-6C30-02D8-23A2-F69F53C02E41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19;p38">
                <a:extLst>
                  <a:ext uri="{FF2B5EF4-FFF2-40B4-BE49-F238E27FC236}">
                    <a16:creationId xmlns:a16="http://schemas.microsoft.com/office/drawing/2014/main" id="{CA949E4A-51E2-EF36-E0B9-2B7B428B46CC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20;p38">
                <a:extLst>
                  <a:ext uri="{FF2B5EF4-FFF2-40B4-BE49-F238E27FC236}">
                    <a16:creationId xmlns:a16="http://schemas.microsoft.com/office/drawing/2014/main" id="{2FD8F6D0-6921-308A-6464-35EFA80B8ADB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21;p38">
                <a:extLst>
                  <a:ext uri="{FF2B5EF4-FFF2-40B4-BE49-F238E27FC236}">
                    <a16:creationId xmlns:a16="http://schemas.microsoft.com/office/drawing/2014/main" id="{2639CDB8-671A-A6A8-B37D-BA62B0468834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22;p38">
                <a:extLst>
                  <a:ext uri="{FF2B5EF4-FFF2-40B4-BE49-F238E27FC236}">
                    <a16:creationId xmlns:a16="http://schemas.microsoft.com/office/drawing/2014/main" id="{C67AB040-43B8-0B49-EAB7-693CA97238E7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23;p38">
                <a:extLst>
                  <a:ext uri="{FF2B5EF4-FFF2-40B4-BE49-F238E27FC236}">
                    <a16:creationId xmlns:a16="http://schemas.microsoft.com/office/drawing/2014/main" id="{10509FFA-0900-45E5-2EEC-43B98CBAF516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24;p38">
                <a:extLst>
                  <a:ext uri="{FF2B5EF4-FFF2-40B4-BE49-F238E27FC236}">
                    <a16:creationId xmlns:a16="http://schemas.microsoft.com/office/drawing/2014/main" id="{0AA92D0C-CFB9-6000-1B08-F70B80BF3E64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25;p38">
                <a:extLst>
                  <a:ext uri="{FF2B5EF4-FFF2-40B4-BE49-F238E27FC236}">
                    <a16:creationId xmlns:a16="http://schemas.microsoft.com/office/drawing/2014/main" id="{54961A3D-4E12-D6E3-0351-C7DD068CB104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26;p38">
                <a:extLst>
                  <a:ext uri="{FF2B5EF4-FFF2-40B4-BE49-F238E27FC236}">
                    <a16:creationId xmlns:a16="http://schemas.microsoft.com/office/drawing/2014/main" id="{6DA30CF1-0F98-6C2D-9175-5A6CB391B0AF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27;p38">
                <a:extLst>
                  <a:ext uri="{FF2B5EF4-FFF2-40B4-BE49-F238E27FC236}">
                    <a16:creationId xmlns:a16="http://schemas.microsoft.com/office/drawing/2014/main" id="{F629D865-C761-A491-53C9-5D7C655F5A7D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28;p38">
                <a:extLst>
                  <a:ext uri="{FF2B5EF4-FFF2-40B4-BE49-F238E27FC236}">
                    <a16:creationId xmlns:a16="http://schemas.microsoft.com/office/drawing/2014/main" id="{460F4B45-0DB9-48E7-EE3F-E6BB0178F492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29;p38">
                <a:extLst>
                  <a:ext uri="{FF2B5EF4-FFF2-40B4-BE49-F238E27FC236}">
                    <a16:creationId xmlns:a16="http://schemas.microsoft.com/office/drawing/2014/main" id="{BFE75738-7330-BBE7-367F-658073E0CE28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30;p38">
                <a:extLst>
                  <a:ext uri="{FF2B5EF4-FFF2-40B4-BE49-F238E27FC236}">
                    <a16:creationId xmlns:a16="http://schemas.microsoft.com/office/drawing/2014/main" id="{72429048-9B4C-525C-8ABB-7775A02BA870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31;p38">
                <a:extLst>
                  <a:ext uri="{FF2B5EF4-FFF2-40B4-BE49-F238E27FC236}">
                    <a16:creationId xmlns:a16="http://schemas.microsoft.com/office/drawing/2014/main" id="{F21D9886-90A6-8C84-BD2F-431AC8A3CC6D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32;p38">
                <a:extLst>
                  <a:ext uri="{FF2B5EF4-FFF2-40B4-BE49-F238E27FC236}">
                    <a16:creationId xmlns:a16="http://schemas.microsoft.com/office/drawing/2014/main" id="{BC3E720D-0244-C01A-0302-7FB1D54BF0B1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33;p38">
                <a:extLst>
                  <a:ext uri="{FF2B5EF4-FFF2-40B4-BE49-F238E27FC236}">
                    <a16:creationId xmlns:a16="http://schemas.microsoft.com/office/drawing/2014/main" id="{BE86D714-1A42-7BBB-ADE3-055370770029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34;p38">
                <a:extLst>
                  <a:ext uri="{FF2B5EF4-FFF2-40B4-BE49-F238E27FC236}">
                    <a16:creationId xmlns:a16="http://schemas.microsoft.com/office/drawing/2014/main" id="{05E9B01C-E533-7745-A3E4-DB1E0671CE37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35;p38">
                <a:extLst>
                  <a:ext uri="{FF2B5EF4-FFF2-40B4-BE49-F238E27FC236}">
                    <a16:creationId xmlns:a16="http://schemas.microsoft.com/office/drawing/2014/main" id="{01597C09-F440-59D6-7F5F-51919130E027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6;p38">
                <a:extLst>
                  <a:ext uri="{FF2B5EF4-FFF2-40B4-BE49-F238E27FC236}">
                    <a16:creationId xmlns:a16="http://schemas.microsoft.com/office/drawing/2014/main" id="{4379FA03-A81E-DA33-00CD-635EEC097D29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37;p38">
                <a:extLst>
                  <a:ext uri="{FF2B5EF4-FFF2-40B4-BE49-F238E27FC236}">
                    <a16:creationId xmlns:a16="http://schemas.microsoft.com/office/drawing/2014/main" id="{D4711B07-1573-C986-E569-4B7BD4F05B75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38;p38">
                <a:extLst>
                  <a:ext uri="{FF2B5EF4-FFF2-40B4-BE49-F238E27FC236}">
                    <a16:creationId xmlns:a16="http://schemas.microsoft.com/office/drawing/2014/main" id="{0DD72D6F-3B2C-B6ED-9391-1C8936FCB57A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39;p38">
                <a:extLst>
                  <a:ext uri="{FF2B5EF4-FFF2-40B4-BE49-F238E27FC236}">
                    <a16:creationId xmlns:a16="http://schemas.microsoft.com/office/drawing/2014/main" id="{AA168ED8-FD02-DE0B-FE5E-51DD357E6D82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40;p38">
                <a:extLst>
                  <a:ext uri="{FF2B5EF4-FFF2-40B4-BE49-F238E27FC236}">
                    <a16:creationId xmlns:a16="http://schemas.microsoft.com/office/drawing/2014/main" id="{210ABF46-0BEC-96C1-5C4E-DF290001BEA7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41;p38">
                <a:extLst>
                  <a:ext uri="{FF2B5EF4-FFF2-40B4-BE49-F238E27FC236}">
                    <a16:creationId xmlns:a16="http://schemas.microsoft.com/office/drawing/2014/main" id="{4FBE1D6B-D13A-7970-01AA-FF7CFCD7784C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42;p38">
                <a:extLst>
                  <a:ext uri="{FF2B5EF4-FFF2-40B4-BE49-F238E27FC236}">
                    <a16:creationId xmlns:a16="http://schemas.microsoft.com/office/drawing/2014/main" id="{3059E4B7-D63C-17B5-BCF2-3A4D1EDCFFB8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43;p38">
                <a:extLst>
                  <a:ext uri="{FF2B5EF4-FFF2-40B4-BE49-F238E27FC236}">
                    <a16:creationId xmlns:a16="http://schemas.microsoft.com/office/drawing/2014/main" id="{8D753F26-2A8A-E85A-E7E4-C1EEA62912B0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44;p38">
                <a:extLst>
                  <a:ext uri="{FF2B5EF4-FFF2-40B4-BE49-F238E27FC236}">
                    <a16:creationId xmlns:a16="http://schemas.microsoft.com/office/drawing/2014/main" id="{B7493022-C99B-748D-E546-7CF53B0A3949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45;p38">
                <a:extLst>
                  <a:ext uri="{FF2B5EF4-FFF2-40B4-BE49-F238E27FC236}">
                    <a16:creationId xmlns:a16="http://schemas.microsoft.com/office/drawing/2014/main" id="{6244A55C-9B18-64A2-0ED7-E1278DF36451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46;p38">
                <a:extLst>
                  <a:ext uri="{FF2B5EF4-FFF2-40B4-BE49-F238E27FC236}">
                    <a16:creationId xmlns:a16="http://schemas.microsoft.com/office/drawing/2014/main" id="{FE87FB3F-3CCA-38F1-37D6-B61551DC5AA2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147;p38">
                <a:extLst>
                  <a:ext uri="{FF2B5EF4-FFF2-40B4-BE49-F238E27FC236}">
                    <a16:creationId xmlns:a16="http://schemas.microsoft.com/office/drawing/2014/main" id="{02B5A530-7C96-79E1-7A19-680105A783DA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148;p38">
                <a:extLst>
                  <a:ext uri="{FF2B5EF4-FFF2-40B4-BE49-F238E27FC236}">
                    <a16:creationId xmlns:a16="http://schemas.microsoft.com/office/drawing/2014/main" id="{442D0928-DA57-A64E-78D3-B5D030D84532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149;p38">
                <a:extLst>
                  <a:ext uri="{FF2B5EF4-FFF2-40B4-BE49-F238E27FC236}">
                    <a16:creationId xmlns:a16="http://schemas.microsoft.com/office/drawing/2014/main" id="{92CB63FB-D602-B57C-B204-71ECC6A67D18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150;p38">
                <a:extLst>
                  <a:ext uri="{FF2B5EF4-FFF2-40B4-BE49-F238E27FC236}">
                    <a16:creationId xmlns:a16="http://schemas.microsoft.com/office/drawing/2014/main" id="{9C21AA38-8E47-3864-089B-819F67AB4C16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151;p38">
                <a:extLst>
                  <a:ext uri="{FF2B5EF4-FFF2-40B4-BE49-F238E27FC236}">
                    <a16:creationId xmlns:a16="http://schemas.microsoft.com/office/drawing/2014/main" id="{D828380C-A81B-57E9-9CF2-74D434022F53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152;p38">
                <a:extLst>
                  <a:ext uri="{FF2B5EF4-FFF2-40B4-BE49-F238E27FC236}">
                    <a16:creationId xmlns:a16="http://schemas.microsoft.com/office/drawing/2014/main" id="{7703C42B-EED9-A8C2-62B3-F27655881091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153;p38">
                <a:extLst>
                  <a:ext uri="{FF2B5EF4-FFF2-40B4-BE49-F238E27FC236}">
                    <a16:creationId xmlns:a16="http://schemas.microsoft.com/office/drawing/2014/main" id="{951024D1-BD52-7DAB-C0AF-2C0325247F86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154;p38">
                <a:extLst>
                  <a:ext uri="{FF2B5EF4-FFF2-40B4-BE49-F238E27FC236}">
                    <a16:creationId xmlns:a16="http://schemas.microsoft.com/office/drawing/2014/main" id="{86568F75-24CF-81F2-BA75-AA7F4C7ABEEA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155;p38">
                <a:extLst>
                  <a:ext uri="{FF2B5EF4-FFF2-40B4-BE49-F238E27FC236}">
                    <a16:creationId xmlns:a16="http://schemas.microsoft.com/office/drawing/2014/main" id="{998EC467-8C97-585A-5820-2629473F7081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156;p38">
                <a:extLst>
                  <a:ext uri="{FF2B5EF4-FFF2-40B4-BE49-F238E27FC236}">
                    <a16:creationId xmlns:a16="http://schemas.microsoft.com/office/drawing/2014/main" id="{E93A464E-0262-2244-5129-6881C59E0243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157;p38">
                <a:extLst>
                  <a:ext uri="{FF2B5EF4-FFF2-40B4-BE49-F238E27FC236}">
                    <a16:creationId xmlns:a16="http://schemas.microsoft.com/office/drawing/2014/main" id="{C618C3FF-CDDC-0F82-ABBE-8E0118D0207B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158;p38">
                <a:extLst>
                  <a:ext uri="{FF2B5EF4-FFF2-40B4-BE49-F238E27FC236}">
                    <a16:creationId xmlns:a16="http://schemas.microsoft.com/office/drawing/2014/main" id="{4446A8BE-D862-280F-32A6-25E3499ED86B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159;p38">
                <a:extLst>
                  <a:ext uri="{FF2B5EF4-FFF2-40B4-BE49-F238E27FC236}">
                    <a16:creationId xmlns:a16="http://schemas.microsoft.com/office/drawing/2014/main" id="{CAAD4DD4-51B2-6140-35B0-41726C1711FA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160;p38">
                <a:extLst>
                  <a:ext uri="{FF2B5EF4-FFF2-40B4-BE49-F238E27FC236}">
                    <a16:creationId xmlns:a16="http://schemas.microsoft.com/office/drawing/2014/main" id="{2EC54D4F-439A-109E-879A-62EF4879AC62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161;p38">
                <a:extLst>
                  <a:ext uri="{FF2B5EF4-FFF2-40B4-BE49-F238E27FC236}">
                    <a16:creationId xmlns:a16="http://schemas.microsoft.com/office/drawing/2014/main" id="{56FD0A93-9D0D-C1CF-86E6-CE82C7FB0C37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162;p38">
                <a:extLst>
                  <a:ext uri="{FF2B5EF4-FFF2-40B4-BE49-F238E27FC236}">
                    <a16:creationId xmlns:a16="http://schemas.microsoft.com/office/drawing/2014/main" id="{3573045C-2939-50E4-B2C8-716743948CB6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163;p38">
                <a:extLst>
                  <a:ext uri="{FF2B5EF4-FFF2-40B4-BE49-F238E27FC236}">
                    <a16:creationId xmlns:a16="http://schemas.microsoft.com/office/drawing/2014/main" id="{2DBFBEC9-0D75-99AA-518B-6A7B6EF0C197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164;p38">
                <a:extLst>
                  <a:ext uri="{FF2B5EF4-FFF2-40B4-BE49-F238E27FC236}">
                    <a16:creationId xmlns:a16="http://schemas.microsoft.com/office/drawing/2014/main" id="{E305AF24-5ACD-92BF-3972-14ABE871D764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165;p38">
                <a:extLst>
                  <a:ext uri="{FF2B5EF4-FFF2-40B4-BE49-F238E27FC236}">
                    <a16:creationId xmlns:a16="http://schemas.microsoft.com/office/drawing/2014/main" id="{72343982-7BC4-5E1B-B505-D738D223A6C3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166;p38">
                <a:extLst>
                  <a:ext uri="{FF2B5EF4-FFF2-40B4-BE49-F238E27FC236}">
                    <a16:creationId xmlns:a16="http://schemas.microsoft.com/office/drawing/2014/main" id="{BDBAAC53-9A8A-9B24-A17B-5FAFDD5CDAD3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167;p38">
                <a:extLst>
                  <a:ext uri="{FF2B5EF4-FFF2-40B4-BE49-F238E27FC236}">
                    <a16:creationId xmlns:a16="http://schemas.microsoft.com/office/drawing/2014/main" id="{F8973C76-D6A8-BA21-539A-A43826C109AE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168;p38">
                <a:extLst>
                  <a:ext uri="{FF2B5EF4-FFF2-40B4-BE49-F238E27FC236}">
                    <a16:creationId xmlns:a16="http://schemas.microsoft.com/office/drawing/2014/main" id="{1F991E2D-C7F1-42CF-074E-B3B4240AC518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169;p38">
                <a:extLst>
                  <a:ext uri="{FF2B5EF4-FFF2-40B4-BE49-F238E27FC236}">
                    <a16:creationId xmlns:a16="http://schemas.microsoft.com/office/drawing/2014/main" id="{E2E26075-1478-81F8-8D57-A3876DA6D2D4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170;p38">
                <a:extLst>
                  <a:ext uri="{FF2B5EF4-FFF2-40B4-BE49-F238E27FC236}">
                    <a16:creationId xmlns:a16="http://schemas.microsoft.com/office/drawing/2014/main" id="{63FC74ED-7CBC-46A7-0B27-735A7D753A85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171;p38">
                <a:extLst>
                  <a:ext uri="{FF2B5EF4-FFF2-40B4-BE49-F238E27FC236}">
                    <a16:creationId xmlns:a16="http://schemas.microsoft.com/office/drawing/2014/main" id="{F6E17B91-D872-9020-6019-D34BC1A70E17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172;p38">
                <a:extLst>
                  <a:ext uri="{FF2B5EF4-FFF2-40B4-BE49-F238E27FC236}">
                    <a16:creationId xmlns:a16="http://schemas.microsoft.com/office/drawing/2014/main" id="{90B9A45A-0271-EF70-1689-170BC0235F17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173;p38">
                <a:extLst>
                  <a:ext uri="{FF2B5EF4-FFF2-40B4-BE49-F238E27FC236}">
                    <a16:creationId xmlns:a16="http://schemas.microsoft.com/office/drawing/2014/main" id="{6F5FDEAF-C934-141E-0252-0F89A89D2396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174;p38">
                <a:extLst>
                  <a:ext uri="{FF2B5EF4-FFF2-40B4-BE49-F238E27FC236}">
                    <a16:creationId xmlns:a16="http://schemas.microsoft.com/office/drawing/2014/main" id="{D9330BAA-CD6C-0623-1E81-B81C42C9BA2D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175;p38">
                <a:extLst>
                  <a:ext uri="{FF2B5EF4-FFF2-40B4-BE49-F238E27FC236}">
                    <a16:creationId xmlns:a16="http://schemas.microsoft.com/office/drawing/2014/main" id="{27DCF6D1-40D0-E023-5456-83E06E7CB7A7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176;p38">
                <a:extLst>
                  <a:ext uri="{FF2B5EF4-FFF2-40B4-BE49-F238E27FC236}">
                    <a16:creationId xmlns:a16="http://schemas.microsoft.com/office/drawing/2014/main" id="{D576F91A-CC08-6AE3-BA2D-50B4CFB845FB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177;p38">
                <a:extLst>
                  <a:ext uri="{FF2B5EF4-FFF2-40B4-BE49-F238E27FC236}">
                    <a16:creationId xmlns:a16="http://schemas.microsoft.com/office/drawing/2014/main" id="{B760C047-4AAC-BFB2-545C-FA6147D10625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178;p38">
                <a:extLst>
                  <a:ext uri="{FF2B5EF4-FFF2-40B4-BE49-F238E27FC236}">
                    <a16:creationId xmlns:a16="http://schemas.microsoft.com/office/drawing/2014/main" id="{143241A8-1B66-81FE-C162-8E07FA5AE7A2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179;p38">
                <a:extLst>
                  <a:ext uri="{FF2B5EF4-FFF2-40B4-BE49-F238E27FC236}">
                    <a16:creationId xmlns:a16="http://schemas.microsoft.com/office/drawing/2014/main" id="{E9650E31-9B24-93B0-EDD9-ED044B1BFF5E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180;p38">
                <a:extLst>
                  <a:ext uri="{FF2B5EF4-FFF2-40B4-BE49-F238E27FC236}">
                    <a16:creationId xmlns:a16="http://schemas.microsoft.com/office/drawing/2014/main" id="{D9B3F2D0-BB04-A4FF-2115-B8852A5514B3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181;p38">
                <a:extLst>
                  <a:ext uri="{FF2B5EF4-FFF2-40B4-BE49-F238E27FC236}">
                    <a16:creationId xmlns:a16="http://schemas.microsoft.com/office/drawing/2014/main" id="{6B4A0C22-773D-9F48-6A66-61C1E19B31CE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182;p38">
                <a:extLst>
                  <a:ext uri="{FF2B5EF4-FFF2-40B4-BE49-F238E27FC236}">
                    <a16:creationId xmlns:a16="http://schemas.microsoft.com/office/drawing/2014/main" id="{276096B2-69DF-D1CA-847E-9024453BFFD0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183;p38">
                <a:extLst>
                  <a:ext uri="{FF2B5EF4-FFF2-40B4-BE49-F238E27FC236}">
                    <a16:creationId xmlns:a16="http://schemas.microsoft.com/office/drawing/2014/main" id="{F9982BC5-4C63-1F69-F2A0-CAD3F59CA543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184;p38">
                <a:extLst>
                  <a:ext uri="{FF2B5EF4-FFF2-40B4-BE49-F238E27FC236}">
                    <a16:creationId xmlns:a16="http://schemas.microsoft.com/office/drawing/2014/main" id="{6741E198-A7D0-673B-7EC1-B81A9C427FF1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185;p38">
                <a:extLst>
                  <a:ext uri="{FF2B5EF4-FFF2-40B4-BE49-F238E27FC236}">
                    <a16:creationId xmlns:a16="http://schemas.microsoft.com/office/drawing/2014/main" id="{7384AD95-4A0B-80FA-FE0A-A78F7D87AA84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186;p38">
                <a:extLst>
                  <a:ext uri="{FF2B5EF4-FFF2-40B4-BE49-F238E27FC236}">
                    <a16:creationId xmlns:a16="http://schemas.microsoft.com/office/drawing/2014/main" id="{648DFB80-D721-F84F-2801-BEF15E13BAD7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187;p38">
                <a:extLst>
                  <a:ext uri="{FF2B5EF4-FFF2-40B4-BE49-F238E27FC236}">
                    <a16:creationId xmlns:a16="http://schemas.microsoft.com/office/drawing/2014/main" id="{F4C0221E-78B0-E8B2-9C33-0943D6BB85A6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188;p38">
                <a:extLst>
                  <a:ext uri="{FF2B5EF4-FFF2-40B4-BE49-F238E27FC236}">
                    <a16:creationId xmlns:a16="http://schemas.microsoft.com/office/drawing/2014/main" id="{BE615DFD-656A-EE20-2ACF-FFDD6448E419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189;p38">
                <a:extLst>
                  <a:ext uri="{FF2B5EF4-FFF2-40B4-BE49-F238E27FC236}">
                    <a16:creationId xmlns:a16="http://schemas.microsoft.com/office/drawing/2014/main" id="{C8326DD8-E65C-C94B-F86D-B5F1CD430117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190;p38">
                <a:extLst>
                  <a:ext uri="{FF2B5EF4-FFF2-40B4-BE49-F238E27FC236}">
                    <a16:creationId xmlns:a16="http://schemas.microsoft.com/office/drawing/2014/main" id="{CDD6A601-337E-2D79-E783-4C3BC86BB2C8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191;p38">
                <a:extLst>
                  <a:ext uri="{FF2B5EF4-FFF2-40B4-BE49-F238E27FC236}">
                    <a16:creationId xmlns:a16="http://schemas.microsoft.com/office/drawing/2014/main" id="{486836D2-7AA6-A838-FECD-C4EAECC57290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192;p38">
                <a:extLst>
                  <a:ext uri="{FF2B5EF4-FFF2-40B4-BE49-F238E27FC236}">
                    <a16:creationId xmlns:a16="http://schemas.microsoft.com/office/drawing/2014/main" id="{84F317DA-351B-23E1-3AA8-0049136BC26F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193;p38">
                <a:extLst>
                  <a:ext uri="{FF2B5EF4-FFF2-40B4-BE49-F238E27FC236}">
                    <a16:creationId xmlns:a16="http://schemas.microsoft.com/office/drawing/2014/main" id="{C0AC39CB-8F3C-45C2-8816-9836D8846371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194;p38">
                <a:extLst>
                  <a:ext uri="{FF2B5EF4-FFF2-40B4-BE49-F238E27FC236}">
                    <a16:creationId xmlns:a16="http://schemas.microsoft.com/office/drawing/2014/main" id="{70FFDE4F-77EE-873C-CE70-04BDFCF5F7DE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195;p38">
                <a:extLst>
                  <a:ext uri="{FF2B5EF4-FFF2-40B4-BE49-F238E27FC236}">
                    <a16:creationId xmlns:a16="http://schemas.microsoft.com/office/drawing/2014/main" id="{656EB3CB-3994-C320-2A83-4CB251B1D947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196;p38">
                <a:extLst>
                  <a:ext uri="{FF2B5EF4-FFF2-40B4-BE49-F238E27FC236}">
                    <a16:creationId xmlns:a16="http://schemas.microsoft.com/office/drawing/2014/main" id="{401C77F4-881A-5772-B164-34153AFFBAEE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197;p38">
                <a:extLst>
                  <a:ext uri="{FF2B5EF4-FFF2-40B4-BE49-F238E27FC236}">
                    <a16:creationId xmlns:a16="http://schemas.microsoft.com/office/drawing/2014/main" id="{FD8E06AE-5818-5F04-4409-8B405DE4E427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198;p38">
                <a:extLst>
                  <a:ext uri="{FF2B5EF4-FFF2-40B4-BE49-F238E27FC236}">
                    <a16:creationId xmlns:a16="http://schemas.microsoft.com/office/drawing/2014/main" id="{AAA51143-1D1A-9178-3807-02D6392D5DF3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199;p38">
                <a:extLst>
                  <a:ext uri="{FF2B5EF4-FFF2-40B4-BE49-F238E27FC236}">
                    <a16:creationId xmlns:a16="http://schemas.microsoft.com/office/drawing/2014/main" id="{1B7A04DD-A652-5A09-A0FF-1CA7BDFB1AE5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200;p38">
                <a:extLst>
                  <a:ext uri="{FF2B5EF4-FFF2-40B4-BE49-F238E27FC236}">
                    <a16:creationId xmlns:a16="http://schemas.microsoft.com/office/drawing/2014/main" id="{BD8DA91F-E2A6-8997-BDBE-78C836533299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201;p38">
                <a:extLst>
                  <a:ext uri="{FF2B5EF4-FFF2-40B4-BE49-F238E27FC236}">
                    <a16:creationId xmlns:a16="http://schemas.microsoft.com/office/drawing/2014/main" id="{D2AC665C-B6E0-1838-904B-3BBCADE71EAF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202;p38">
                <a:extLst>
                  <a:ext uri="{FF2B5EF4-FFF2-40B4-BE49-F238E27FC236}">
                    <a16:creationId xmlns:a16="http://schemas.microsoft.com/office/drawing/2014/main" id="{DE894DD6-D6D2-F2D5-C62F-DFADECF38A9B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203;p38">
                <a:extLst>
                  <a:ext uri="{FF2B5EF4-FFF2-40B4-BE49-F238E27FC236}">
                    <a16:creationId xmlns:a16="http://schemas.microsoft.com/office/drawing/2014/main" id="{69D32A91-3B31-CD4C-DBC3-1C7D7D7ADF6F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204;p38">
                <a:extLst>
                  <a:ext uri="{FF2B5EF4-FFF2-40B4-BE49-F238E27FC236}">
                    <a16:creationId xmlns:a16="http://schemas.microsoft.com/office/drawing/2014/main" id="{623AE195-2ADF-3229-9C75-A598814F6B62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205;p38">
                <a:extLst>
                  <a:ext uri="{FF2B5EF4-FFF2-40B4-BE49-F238E27FC236}">
                    <a16:creationId xmlns:a16="http://schemas.microsoft.com/office/drawing/2014/main" id="{9F68B57A-E0DB-89C2-4C5F-CA98258B25CB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206;p38">
                <a:extLst>
                  <a:ext uri="{FF2B5EF4-FFF2-40B4-BE49-F238E27FC236}">
                    <a16:creationId xmlns:a16="http://schemas.microsoft.com/office/drawing/2014/main" id="{08740E87-F126-415D-55E0-4B27A240453F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207;p38">
                <a:extLst>
                  <a:ext uri="{FF2B5EF4-FFF2-40B4-BE49-F238E27FC236}">
                    <a16:creationId xmlns:a16="http://schemas.microsoft.com/office/drawing/2014/main" id="{26FC5831-1823-6ECA-EFAB-78454B2A68F2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208;p38">
                <a:extLst>
                  <a:ext uri="{FF2B5EF4-FFF2-40B4-BE49-F238E27FC236}">
                    <a16:creationId xmlns:a16="http://schemas.microsoft.com/office/drawing/2014/main" id="{0A2BE06B-1A95-0253-E8EB-439633F70C95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209;p38">
                <a:extLst>
                  <a:ext uri="{FF2B5EF4-FFF2-40B4-BE49-F238E27FC236}">
                    <a16:creationId xmlns:a16="http://schemas.microsoft.com/office/drawing/2014/main" id="{7FEEAFB0-FF4A-66B6-E3DE-B2B0EA3ED65F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210;p38">
                <a:extLst>
                  <a:ext uri="{FF2B5EF4-FFF2-40B4-BE49-F238E27FC236}">
                    <a16:creationId xmlns:a16="http://schemas.microsoft.com/office/drawing/2014/main" id="{16F98991-E6CE-03A3-50FF-900F75E83E5B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211;p38">
                <a:extLst>
                  <a:ext uri="{FF2B5EF4-FFF2-40B4-BE49-F238E27FC236}">
                    <a16:creationId xmlns:a16="http://schemas.microsoft.com/office/drawing/2014/main" id="{4343CD7D-3AF3-E942-4516-4B4500968A7C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212;p38">
                <a:extLst>
                  <a:ext uri="{FF2B5EF4-FFF2-40B4-BE49-F238E27FC236}">
                    <a16:creationId xmlns:a16="http://schemas.microsoft.com/office/drawing/2014/main" id="{88BBB8EC-F0E6-D647-B1B5-E92C9FA8DCF2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213;p38">
                <a:extLst>
                  <a:ext uri="{FF2B5EF4-FFF2-40B4-BE49-F238E27FC236}">
                    <a16:creationId xmlns:a16="http://schemas.microsoft.com/office/drawing/2014/main" id="{30E5B53F-9937-DC94-8FF9-BA45FA035533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214;p38">
                <a:extLst>
                  <a:ext uri="{FF2B5EF4-FFF2-40B4-BE49-F238E27FC236}">
                    <a16:creationId xmlns:a16="http://schemas.microsoft.com/office/drawing/2014/main" id="{B82CC400-6448-BC12-D3E1-DCFAAA8B2C7C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215;p38">
                <a:extLst>
                  <a:ext uri="{FF2B5EF4-FFF2-40B4-BE49-F238E27FC236}">
                    <a16:creationId xmlns:a16="http://schemas.microsoft.com/office/drawing/2014/main" id="{95D494D5-9757-1028-606B-4B8E6134BB76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216;p38">
                <a:extLst>
                  <a:ext uri="{FF2B5EF4-FFF2-40B4-BE49-F238E27FC236}">
                    <a16:creationId xmlns:a16="http://schemas.microsoft.com/office/drawing/2014/main" id="{7F8CB677-390F-74BB-50A3-9882D4030853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217;p38">
                <a:extLst>
                  <a:ext uri="{FF2B5EF4-FFF2-40B4-BE49-F238E27FC236}">
                    <a16:creationId xmlns:a16="http://schemas.microsoft.com/office/drawing/2014/main" id="{583E87C2-AC06-9B71-1923-EE7A8E3F7940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218;p38">
                <a:extLst>
                  <a:ext uri="{FF2B5EF4-FFF2-40B4-BE49-F238E27FC236}">
                    <a16:creationId xmlns:a16="http://schemas.microsoft.com/office/drawing/2014/main" id="{CC56D579-9B84-851C-7DF6-E34C78B85B33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219;p38">
                <a:extLst>
                  <a:ext uri="{FF2B5EF4-FFF2-40B4-BE49-F238E27FC236}">
                    <a16:creationId xmlns:a16="http://schemas.microsoft.com/office/drawing/2014/main" id="{CB58CD4E-B7A2-594A-0BDA-8F226C42E71D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220;p38">
                <a:extLst>
                  <a:ext uri="{FF2B5EF4-FFF2-40B4-BE49-F238E27FC236}">
                    <a16:creationId xmlns:a16="http://schemas.microsoft.com/office/drawing/2014/main" id="{6ABF8C1D-9A52-93CE-0BFA-B6133DFBE951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221;p38">
                <a:extLst>
                  <a:ext uri="{FF2B5EF4-FFF2-40B4-BE49-F238E27FC236}">
                    <a16:creationId xmlns:a16="http://schemas.microsoft.com/office/drawing/2014/main" id="{C566CA9A-74CE-96F9-3F8B-E4FC10EBAE44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222;p38">
                <a:extLst>
                  <a:ext uri="{FF2B5EF4-FFF2-40B4-BE49-F238E27FC236}">
                    <a16:creationId xmlns:a16="http://schemas.microsoft.com/office/drawing/2014/main" id="{83B452A7-0373-F61C-0575-2E4D47741582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223;p38">
                <a:extLst>
                  <a:ext uri="{FF2B5EF4-FFF2-40B4-BE49-F238E27FC236}">
                    <a16:creationId xmlns:a16="http://schemas.microsoft.com/office/drawing/2014/main" id="{1944516F-6F42-D129-FF61-89D9D4CB9801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224;p38">
                <a:extLst>
                  <a:ext uri="{FF2B5EF4-FFF2-40B4-BE49-F238E27FC236}">
                    <a16:creationId xmlns:a16="http://schemas.microsoft.com/office/drawing/2014/main" id="{8F66DF1D-ED91-37F7-A334-72D53562D108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225;p38">
                <a:extLst>
                  <a:ext uri="{FF2B5EF4-FFF2-40B4-BE49-F238E27FC236}">
                    <a16:creationId xmlns:a16="http://schemas.microsoft.com/office/drawing/2014/main" id="{121D9D68-7EF1-34F9-BE35-8752D5CBEF08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226;p38">
                <a:extLst>
                  <a:ext uri="{FF2B5EF4-FFF2-40B4-BE49-F238E27FC236}">
                    <a16:creationId xmlns:a16="http://schemas.microsoft.com/office/drawing/2014/main" id="{F1B38859-A72E-7FFA-FB90-9F168E612E62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227;p38">
                <a:extLst>
                  <a:ext uri="{FF2B5EF4-FFF2-40B4-BE49-F238E27FC236}">
                    <a16:creationId xmlns:a16="http://schemas.microsoft.com/office/drawing/2014/main" id="{11D013B9-363B-3D11-0EAC-D9C1784D9C47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228;p38">
                <a:extLst>
                  <a:ext uri="{FF2B5EF4-FFF2-40B4-BE49-F238E27FC236}">
                    <a16:creationId xmlns:a16="http://schemas.microsoft.com/office/drawing/2014/main" id="{ED7C37BB-AEF5-261E-FE62-19580CE1E09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229;p38">
                <a:extLst>
                  <a:ext uri="{FF2B5EF4-FFF2-40B4-BE49-F238E27FC236}">
                    <a16:creationId xmlns:a16="http://schemas.microsoft.com/office/drawing/2014/main" id="{502F8F90-0D6A-EB6D-C8DD-AED01E0B7BBE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230;p38">
                <a:extLst>
                  <a:ext uri="{FF2B5EF4-FFF2-40B4-BE49-F238E27FC236}">
                    <a16:creationId xmlns:a16="http://schemas.microsoft.com/office/drawing/2014/main" id="{C5779518-7BF6-7DF5-1FFF-7CDF990C59E2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231;p38">
                <a:extLst>
                  <a:ext uri="{FF2B5EF4-FFF2-40B4-BE49-F238E27FC236}">
                    <a16:creationId xmlns:a16="http://schemas.microsoft.com/office/drawing/2014/main" id="{D2AA12DB-4A15-A5D0-105B-A8A9A3893A03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232;p38">
                <a:extLst>
                  <a:ext uri="{FF2B5EF4-FFF2-40B4-BE49-F238E27FC236}">
                    <a16:creationId xmlns:a16="http://schemas.microsoft.com/office/drawing/2014/main" id="{4DFCD727-2860-9621-A90A-ABCECE78E65B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233;p38">
                <a:extLst>
                  <a:ext uri="{FF2B5EF4-FFF2-40B4-BE49-F238E27FC236}">
                    <a16:creationId xmlns:a16="http://schemas.microsoft.com/office/drawing/2014/main" id="{CB480797-2CE0-2FC1-8E36-C042E635A131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234;p38">
                <a:extLst>
                  <a:ext uri="{FF2B5EF4-FFF2-40B4-BE49-F238E27FC236}">
                    <a16:creationId xmlns:a16="http://schemas.microsoft.com/office/drawing/2014/main" id="{0253588D-9E85-7BFB-862E-EA9417B88663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235;p38">
                <a:extLst>
                  <a:ext uri="{FF2B5EF4-FFF2-40B4-BE49-F238E27FC236}">
                    <a16:creationId xmlns:a16="http://schemas.microsoft.com/office/drawing/2014/main" id="{FE1CDB1A-7616-E0DA-2AEA-0CDE182B7685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236;p38">
                <a:extLst>
                  <a:ext uri="{FF2B5EF4-FFF2-40B4-BE49-F238E27FC236}">
                    <a16:creationId xmlns:a16="http://schemas.microsoft.com/office/drawing/2014/main" id="{C708D6BC-F62C-1A6E-5438-42547F4C8D19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237;p38">
                <a:extLst>
                  <a:ext uri="{FF2B5EF4-FFF2-40B4-BE49-F238E27FC236}">
                    <a16:creationId xmlns:a16="http://schemas.microsoft.com/office/drawing/2014/main" id="{341621CF-7A18-9A99-A3C9-FA4E853FC605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238;p38">
                <a:extLst>
                  <a:ext uri="{FF2B5EF4-FFF2-40B4-BE49-F238E27FC236}">
                    <a16:creationId xmlns:a16="http://schemas.microsoft.com/office/drawing/2014/main" id="{4421070E-B615-F503-ADF4-B022CB121F2A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239;p38">
                <a:extLst>
                  <a:ext uri="{FF2B5EF4-FFF2-40B4-BE49-F238E27FC236}">
                    <a16:creationId xmlns:a16="http://schemas.microsoft.com/office/drawing/2014/main" id="{FD33DC8F-544D-39E3-A1C0-6AD397ADBF4A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240;p38">
                <a:extLst>
                  <a:ext uri="{FF2B5EF4-FFF2-40B4-BE49-F238E27FC236}">
                    <a16:creationId xmlns:a16="http://schemas.microsoft.com/office/drawing/2014/main" id="{BBD1650E-731B-229C-03E4-2550A0E587F7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241;p38">
                <a:extLst>
                  <a:ext uri="{FF2B5EF4-FFF2-40B4-BE49-F238E27FC236}">
                    <a16:creationId xmlns:a16="http://schemas.microsoft.com/office/drawing/2014/main" id="{18E8188C-7451-49B4-A672-E9BB27998C87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242;p38">
                <a:extLst>
                  <a:ext uri="{FF2B5EF4-FFF2-40B4-BE49-F238E27FC236}">
                    <a16:creationId xmlns:a16="http://schemas.microsoft.com/office/drawing/2014/main" id="{409C7674-D5EE-BC87-DD84-21EBB001B2B4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243;p38">
                <a:extLst>
                  <a:ext uri="{FF2B5EF4-FFF2-40B4-BE49-F238E27FC236}">
                    <a16:creationId xmlns:a16="http://schemas.microsoft.com/office/drawing/2014/main" id="{5EF0A145-2C53-3EDB-0AEA-7A1FCA373ED6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244;p38">
                <a:extLst>
                  <a:ext uri="{FF2B5EF4-FFF2-40B4-BE49-F238E27FC236}">
                    <a16:creationId xmlns:a16="http://schemas.microsoft.com/office/drawing/2014/main" id="{F9AEBC23-B296-0CE6-EC11-05E93D14A064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245;p38">
                <a:extLst>
                  <a:ext uri="{FF2B5EF4-FFF2-40B4-BE49-F238E27FC236}">
                    <a16:creationId xmlns:a16="http://schemas.microsoft.com/office/drawing/2014/main" id="{4E594C86-217F-7953-AF77-81FD604B8A7F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246;p38">
                <a:extLst>
                  <a:ext uri="{FF2B5EF4-FFF2-40B4-BE49-F238E27FC236}">
                    <a16:creationId xmlns:a16="http://schemas.microsoft.com/office/drawing/2014/main" id="{072F4117-3CA0-A338-C72C-10FE7CBA1F80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247;p38">
                <a:extLst>
                  <a:ext uri="{FF2B5EF4-FFF2-40B4-BE49-F238E27FC236}">
                    <a16:creationId xmlns:a16="http://schemas.microsoft.com/office/drawing/2014/main" id="{3822FD15-6261-65FF-B47A-65DFE5CEA27F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248;p38">
                <a:extLst>
                  <a:ext uri="{FF2B5EF4-FFF2-40B4-BE49-F238E27FC236}">
                    <a16:creationId xmlns:a16="http://schemas.microsoft.com/office/drawing/2014/main" id="{02EAA73F-A13F-180D-B012-F7CF43D2DE90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249;p38">
                <a:extLst>
                  <a:ext uri="{FF2B5EF4-FFF2-40B4-BE49-F238E27FC236}">
                    <a16:creationId xmlns:a16="http://schemas.microsoft.com/office/drawing/2014/main" id="{4DCA2084-475A-D4F7-3584-A0017688162F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250;p38">
                <a:extLst>
                  <a:ext uri="{FF2B5EF4-FFF2-40B4-BE49-F238E27FC236}">
                    <a16:creationId xmlns:a16="http://schemas.microsoft.com/office/drawing/2014/main" id="{7D5D01C6-2FD8-665B-24E5-922324D49FF1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251;p38">
                <a:extLst>
                  <a:ext uri="{FF2B5EF4-FFF2-40B4-BE49-F238E27FC236}">
                    <a16:creationId xmlns:a16="http://schemas.microsoft.com/office/drawing/2014/main" id="{C75024B4-0C1C-2DDC-9288-6AEF7D1E36BD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252;p38">
                <a:extLst>
                  <a:ext uri="{FF2B5EF4-FFF2-40B4-BE49-F238E27FC236}">
                    <a16:creationId xmlns:a16="http://schemas.microsoft.com/office/drawing/2014/main" id="{08D66BC4-95FE-F3EC-9368-86B1D5196494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253;p38">
                <a:extLst>
                  <a:ext uri="{FF2B5EF4-FFF2-40B4-BE49-F238E27FC236}">
                    <a16:creationId xmlns:a16="http://schemas.microsoft.com/office/drawing/2014/main" id="{E590ABA1-2551-EECC-6092-AA7E1A8788D1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254;p38">
                <a:extLst>
                  <a:ext uri="{FF2B5EF4-FFF2-40B4-BE49-F238E27FC236}">
                    <a16:creationId xmlns:a16="http://schemas.microsoft.com/office/drawing/2014/main" id="{CE83DA19-0726-1FC7-6F35-5B86933E4D20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255;p38">
                <a:extLst>
                  <a:ext uri="{FF2B5EF4-FFF2-40B4-BE49-F238E27FC236}">
                    <a16:creationId xmlns:a16="http://schemas.microsoft.com/office/drawing/2014/main" id="{2581D17C-BB92-78C9-5FE1-28A37FF520C9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256;p38">
                <a:extLst>
                  <a:ext uri="{FF2B5EF4-FFF2-40B4-BE49-F238E27FC236}">
                    <a16:creationId xmlns:a16="http://schemas.microsoft.com/office/drawing/2014/main" id="{26FDC37C-C1EE-0D48-16C4-970118E6FB6C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257;p38">
                <a:extLst>
                  <a:ext uri="{FF2B5EF4-FFF2-40B4-BE49-F238E27FC236}">
                    <a16:creationId xmlns:a16="http://schemas.microsoft.com/office/drawing/2014/main" id="{302A7EDB-D54A-D777-5D41-6A4918B3C0C2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258;p38">
                <a:extLst>
                  <a:ext uri="{FF2B5EF4-FFF2-40B4-BE49-F238E27FC236}">
                    <a16:creationId xmlns:a16="http://schemas.microsoft.com/office/drawing/2014/main" id="{8A59E324-A3C9-BEFF-BA33-BA08C12434E8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259;p38">
                <a:extLst>
                  <a:ext uri="{FF2B5EF4-FFF2-40B4-BE49-F238E27FC236}">
                    <a16:creationId xmlns:a16="http://schemas.microsoft.com/office/drawing/2014/main" id="{0D14A82A-1802-85B9-DE5F-D46FD3FB816D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260;p38">
                <a:extLst>
                  <a:ext uri="{FF2B5EF4-FFF2-40B4-BE49-F238E27FC236}">
                    <a16:creationId xmlns:a16="http://schemas.microsoft.com/office/drawing/2014/main" id="{E93B606B-B933-AE82-D3BB-384DC1E52659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261;p38">
                <a:extLst>
                  <a:ext uri="{FF2B5EF4-FFF2-40B4-BE49-F238E27FC236}">
                    <a16:creationId xmlns:a16="http://schemas.microsoft.com/office/drawing/2014/main" id="{BFB0D266-9A0A-9CDF-D1AB-3239513BB31C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262;p38">
                <a:extLst>
                  <a:ext uri="{FF2B5EF4-FFF2-40B4-BE49-F238E27FC236}">
                    <a16:creationId xmlns:a16="http://schemas.microsoft.com/office/drawing/2014/main" id="{10CF329F-64A3-9B24-26B7-63EF30A2E632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263;p38">
                <a:extLst>
                  <a:ext uri="{FF2B5EF4-FFF2-40B4-BE49-F238E27FC236}">
                    <a16:creationId xmlns:a16="http://schemas.microsoft.com/office/drawing/2014/main" id="{942365D5-FBB4-96ED-CB1D-3EE8AC2A4CCC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264;p38">
                <a:extLst>
                  <a:ext uri="{FF2B5EF4-FFF2-40B4-BE49-F238E27FC236}">
                    <a16:creationId xmlns:a16="http://schemas.microsoft.com/office/drawing/2014/main" id="{CE45F4AB-715A-5D1A-3CBC-3CE2808A2EBB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265;p38">
                <a:extLst>
                  <a:ext uri="{FF2B5EF4-FFF2-40B4-BE49-F238E27FC236}">
                    <a16:creationId xmlns:a16="http://schemas.microsoft.com/office/drawing/2014/main" id="{83BCC397-3CD8-8E05-829E-3C6DD9AE18B0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266;p38">
                <a:extLst>
                  <a:ext uri="{FF2B5EF4-FFF2-40B4-BE49-F238E27FC236}">
                    <a16:creationId xmlns:a16="http://schemas.microsoft.com/office/drawing/2014/main" id="{10DAE70C-052F-3996-6D70-F7426F1C214A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267;p38">
                <a:extLst>
                  <a:ext uri="{FF2B5EF4-FFF2-40B4-BE49-F238E27FC236}">
                    <a16:creationId xmlns:a16="http://schemas.microsoft.com/office/drawing/2014/main" id="{E87D53DE-A5F0-47BE-C723-A32689C8C154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268;p38">
                <a:extLst>
                  <a:ext uri="{FF2B5EF4-FFF2-40B4-BE49-F238E27FC236}">
                    <a16:creationId xmlns:a16="http://schemas.microsoft.com/office/drawing/2014/main" id="{4F8692CE-DEDC-CB69-900D-BB307ED03F41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269;p38">
                <a:extLst>
                  <a:ext uri="{FF2B5EF4-FFF2-40B4-BE49-F238E27FC236}">
                    <a16:creationId xmlns:a16="http://schemas.microsoft.com/office/drawing/2014/main" id="{9AD49EEB-EF82-A858-C8D9-4B8E43403A39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270;p38">
                <a:extLst>
                  <a:ext uri="{FF2B5EF4-FFF2-40B4-BE49-F238E27FC236}">
                    <a16:creationId xmlns:a16="http://schemas.microsoft.com/office/drawing/2014/main" id="{D2BAE3D4-6EAA-5387-1229-AB3A3FF744F6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271;p38">
                <a:extLst>
                  <a:ext uri="{FF2B5EF4-FFF2-40B4-BE49-F238E27FC236}">
                    <a16:creationId xmlns:a16="http://schemas.microsoft.com/office/drawing/2014/main" id="{3E208B2C-A9A0-E0D6-B65E-A221F6A5C6EC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272;p38">
                <a:extLst>
                  <a:ext uri="{FF2B5EF4-FFF2-40B4-BE49-F238E27FC236}">
                    <a16:creationId xmlns:a16="http://schemas.microsoft.com/office/drawing/2014/main" id="{5E3C48F8-C161-8709-D9B4-9D9C9C95CC73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273;p38">
                <a:extLst>
                  <a:ext uri="{FF2B5EF4-FFF2-40B4-BE49-F238E27FC236}">
                    <a16:creationId xmlns:a16="http://schemas.microsoft.com/office/drawing/2014/main" id="{1DDAD49C-4B36-1233-B7C4-D98447614632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274;p38">
                <a:extLst>
                  <a:ext uri="{FF2B5EF4-FFF2-40B4-BE49-F238E27FC236}">
                    <a16:creationId xmlns:a16="http://schemas.microsoft.com/office/drawing/2014/main" id="{6933E1D3-C93B-6860-CF5F-F5068E480B08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275;p38">
                <a:extLst>
                  <a:ext uri="{FF2B5EF4-FFF2-40B4-BE49-F238E27FC236}">
                    <a16:creationId xmlns:a16="http://schemas.microsoft.com/office/drawing/2014/main" id="{49CF87A4-4763-1389-37BE-77E0A9EF2C4B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276;p38">
                <a:extLst>
                  <a:ext uri="{FF2B5EF4-FFF2-40B4-BE49-F238E27FC236}">
                    <a16:creationId xmlns:a16="http://schemas.microsoft.com/office/drawing/2014/main" id="{B6337099-EC5D-02BF-5EB8-6ECF2D960657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277;p38">
                <a:extLst>
                  <a:ext uri="{FF2B5EF4-FFF2-40B4-BE49-F238E27FC236}">
                    <a16:creationId xmlns:a16="http://schemas.microsoft.com/office/drawing/2014/main" id="{F94D36B8-89B7-6B10-B63D-EC34BAD74040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278;p38">
                <a:extLst>
                  <a:ext uri="{FF2B5EF4-FFF2-40B4-BE49-F238E27FC236}">
                    <a16:creationId xmlns:a16="http://schemas.microsoft.com/office/drawing/2014/main" id="{644F111B-0C90-AB2C-5917-7AF121F679E0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279;p38">
                <a:extLst>
                  <a:ext uri="{FF2B5EF4-FFF2-40B4-BE49-F238E27FC236}">
                    <a16:creationId xmlns:a16="http://schemas.microsoft.com/office/drawing/2014/main" id="{59CAD012-8802-8330-7B37-805D4CDA5D1E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280;p38">
                <a:extLst>
                  <a:ext uri="{FF2B5EF4-FFF2-40B4-BE49-F238E27FC236}">
                    <a16:creationId xmlns:a16="http://schemas.microsoft.com/office/drawing/2014/main" id="{9AC17C03-45BB-3FD9-18BE-F6CA2E2D8FB4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281;p38">
                <a:extLst>
                  <a:ext uri="{FF2B5EF4-FFF2-40B4-BE49-F238E27FC236}">
                    <a16:creationId xmlns:a16="http://schemas.microsoft.com/office/drawing/2014/main" id="{A752116D-51A4-B18C-9364-86BF566DA675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282;p38">
                <a:extLst>
                  <a:ext uri="{FF2B5EF4-FFF2-40B4-BE49-F238E27FC236}">
                    <a16:creationId xmlns:a16="http://schemas.microsoft.com/office/drawing/2014/main" id="{9CE37A76-2142-E5F7-D13C-D54D60F00EC5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283;p38">
                <a:extLst>
                  <a:ext uri="{FF2B5EF4-FFF2-40B4-BE49-F238E27FC236}">
                    <a16:creationId xmlns:a16="http://schemas.microsoft.com/office/drawing/2014/main" id="{1884F75C-8D92-CA7D-F433-B532E22BB8BC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284;p38">
                <a:extLst>
                  <a:ext uri="{FF2B5EF4-FFF2-40B4-BE49-F238E27FC236}">
                    <a16:creationId xmlns:a16="http://schemas.microsoft.com/office/drawing/2014/main" id="{CEC7FD42-4E1F-B164-7AF0-11E9B0F59EA8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285;p38">
                <a:extLst>
                  <a:ext uri="{FF2B5EF4-FFF2-40B4-BE49-F238E27FC236}">
                    <a16:creationId xmlns:a16="http://schemas.microsoft.com/office/drawing/2014/main" id="{0A64C41A-E9EC-7EF8-DE04-3915E5BD29BE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286;p38">
                <a:extLst>
                  <a:ext uri="{FF2B5EF4-FFF2-40B4-BE49-F238E27FC236}">
                    <a16:creationId xmlns:a16="http://schemas.microsoft.com/office/drawing/2014/main" id="{710157C5-3299-7454-8CFB-C8041D9FCE72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287;p38">
                <a:extLst>
                  <a:ext uri="{FF2B5EF4-FFF2-40B4-BE49-F238E27FC236}">
                    <a16:creationId xmlns:a16="http://schemas.microsoft.com/office/drawing/2014/main" id="{10B79FA4-C08A-62C3-4C93-4A812EA826BE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288;p38">
                <a:extLst>
                  <a:ext uri="{FF2B5EF4-FFF2-40B4-BE49-F238E27FC236}">
                    <a16:creationId xmlns:a16="http://schemas.microsoft.com/office/drawing/2014/main" id="{1522721E-EA30-271B-B8BF-855A60D6727D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289;p38">
                <a:extLst>
                  <a:ext uri="{FF2B5EF4-FFF2-40B4-BE49-F238E27FC236}">
                    <a16:creationId xmlns:a16="http://schemas.microsoft.com/office/drawing/2014/main" id="{99D7AC65-2DAA-F570-1D35-2D99E9C87584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290;p38">
                <a:extLst>
                  <a:ext uri="{FF2B5EF4-FFF2-40B4-BE49-F238E27FC236}">
                    <a16:creationId xmlns:a16="http://schemas.microsoft.com/office/drawing/2014/main" id="{83EB1707-AF2E-EA1F-5F0E-38F0E76B7585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291;p38">
                <a:extLst>
                  <a:ext uri="{FF2B5EF4-FFF2-40B4-BE49-F238E27FC236}">
                    <a16:creationId xmlns:a16="http://schemas.microsoft.com/office/drawing/2014/main" id="{4A5F0C2F-24EF-F6BB-4799-AE8CA6C9068A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292;p38">
                <a:extLst>
                  <a:ext uri="{FF2B5EF4-FFF2-40B4-BE49-F238E27FC236}">
                    <a16:creationId xmlns:a16="http://schemas.microsoft.com/office/drawing/2014/main" id="{1BBE3502-2DCE-3181-C45A-8F468E9B09D7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293;p38">
                <a:extLst>
                  <a:ext uri="{FF2B5EF4-FFF2-40B4-BE49-F238E27FC236}">
                    <a16:creationId xmlns:a16="http://schemas.microsoft.com/office/drawing/2014/main" id="{96D4C03A-2BFD-10A1-FD5C-311CF0EA0951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294;p38">
                <a:extLst>
                  <a:ext uri="{FF2B5EF4-FFF2-40B4-BE49-F238E27FC236}">
                    <a16:creationId xmlns:a16="http://schemas.microsoft.com/office/drawing/2014/main" id="{64C9877E-73F4-6DB6-5E00-85141E8472E5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295;p38">
                <a:extLst>
                  <a:ext uri="{FF2B5EF4-FFF2-40B4-BE49-F238E27FC236}">
                    <a16:creationId xmlns:a16="http://schemas.microsoft.com/office/drawing/2014/main" id="{765A6F5D-C016-B060-4DBA-204060C32A32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296;p38">
                <a:extLst>
                  <a:ext uri="{FF2B5EF4-FFF2-40B4-BE49-F238E27FC236}">
                    <a16:creationId xmlns:a16="http://schemas.microsoft.com/office/drawing/2014/main" id="{7B81E05A-C78B-8F33-0351-5F242EB7FEF7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297;p38">
                <a:extLst>
                  <a:ext uri="{FF2B5EF4-FFF2-40B4-BE49-F238E27FC236}">
                    <a16:creationId xmlns:a16="http://schemas.microsoft.com/office/drawing/2014/main" id="{335725F6-EEB1-5838-B4A0-369763B8A6B6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298;p38">
                <a:extLst>
                  <a:ext uri="{FF2B5EF4-FFF2-40B4-BE49-F238E27FC236}">
                    <a16:creationId xmlns:a16="http://schemas.microsoft.com/office/drawing/2014/main" id="{AB7FC6D1-90B2-532B-C793-C7E237F992A7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299;p38">
                <a:extLst>
                  <a:ext uri="{FF2B5EF4-FFF2-40B4-BE49-F238E27FC236}">
                    <a16:creationId xmlns:a16="http://schemas.microsoft.com/office/drawing/2014/main" id="{B3D5325D-00E3-EB75-1410-DD444170ADD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300;p38">
                <a:extLst>
                  <a:ext uri="{FF2B5EF4-FFF2-40B4-BE49-F238E27FC236}">
                    <a16:creationId xmlns:a16="http://schemas.microsoft.com/office/drawing/2014/main" id="{56B35080-5705-4E1B-7A6C-DB805DD15B88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301;p38">
                <a:extLst>
                  <a:ext uri="{FF2B5EF4-FFF2-40B4-BE49-F238E27FC236}">
                    <a16:creationId xmlns:a16="http://schemas.microsoft.com/office/drawing/2014/main" id="{9A975441-1185-3AD9-1C66-8C6B5F64D907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302;p38">
                <a:extLst>
                  <a:ext uri="{FF2B5EF4-FFF2-40B4-BE49-F238E27FC236}">
                    <a16:creationId xmlns:a16="http://schemas.microsoft.com/office/drawing/2014/main" id="{3C10A989-3353-6B0F-7FA3-FD56A5B88DC9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303;p38">
                <a:extLst>
                  <a:ext uri="{FF2B5EF4-FFF2-40B4-BE49-F238E27FC236}">
                    <a16:creationId xmlns:a16="http://schemas.microsoft.com/office/drawing/2014/main" id="{9ECEB384-8328-6148-A3AC-2861E7452B04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304;p38">
                <a:extLst>
                  <a:ext uri="{FF2B5EF4-FFF2-40B4-BE49-F238E27FC236}">
                    <a16:creationId xmlns:a16="http://schemas.microsoft.com/office/drawing/2014/main" id="{3D18587D-C4EA-B4FB-57A9-CDE60C3A0B45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305;p38">
                <a:extLst>
                  <a:ext uri="{FF2B5EF4-FFF2-40B4-BE49-F238E27FC236}">
                    <a16:creationId xmlns:a16="http://schemas.microsoft.com/office/drawing/2014/main" id="{119AB30C-9D39-37F8-16AC-3281AF83EC66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306;p38">
                <a:extLst>
                  <a:ext uri="{FF2B5EF4-FFF2-40B4-BE49-F238E27FC236}">
                    <a16:creationId xmlns:a16="http://schemas.microsoft.com/office/drawing/2014/main" id="{E4996A64-987D-87B1-683D-9FC666C44D65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307;p38">
                <a:extLst>
                  <a:ext uri="{FF2B5EF4-FFF2-40B4-BE49-F238E27FC236}">
                    <a16:creationId xmlns:a16="http://schemas.microsoft.com/office/drawing/2014/main" id="{044E6F08-6DF4-03B8-D97E-A02918CD52BA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308;p38">
                <a:extLst>
                  <a:ext uri="{FF2B5EF4-FFF2-40B4-BE49-F238E27FC236}">
                    <a16:creationId xmlns:a16="http://schemas.microsoft.com/office/drawing/2014/main" id="{54DF462E-4CF8-20AE-71A0-6CB5C3335EEA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309;p38">
                <a:extLst>
                  <a:ext uri="{FF2B5EF4-FFF2-40B4-BE49-F238E27FC236}">
                    <a16:creationId xmlns:a16="http://schemas.microsoft.com/office/drawing/2014/main" id="{24832F82-A8DE-BC51-6886-6789C2EE7FB3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310;p38">
                <a:extLst>
                  <a:ext uri="{FF2B5EF4-FFF2-40B4-BE49-F238E27FC236}">
                    <a16:creationId xmlns:a16="http://schemas.microsoft.com/office/drawing/2014/main" id="{00ED3954-934B-0428-2BDD-618E78009B6B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311;p38">
                <a:extLst>
                  <a:ext uri="{FF2B5EF4-FFF2-40B4-BE49-F238E27FC236}">
                    <a16:creationId xmlns:a16="http://schemas.microsoft.com/office/drawing/2014/main" id="{313B13BE-2417-AC03-0B04-86244DFD0E10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312;p38">
                <a:extLst>
                  <a:ext uri="{FF2B5EF4-FFF2-40B4-BE49-F238E27FC236}">
                    <a16:creationId xmlns:a16="http://schemas.microsoft.com/office/drawing/2014/main" id="{B100EFFC-076A-B47A-EA81-9A2D0B174EF2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313;p38">
                <a:extLst>
                  <a:ext uri="{FF2B5EF4-FFF2-40B4-BE49-F238E27FC236}">
                    <a16:creationId xmlns:a16="http://schemas.microsoft.com/office/drawing/2014/main" id="{EFABB4C1-CF68-31C3-AB27-2416850A3487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314;p38">
                <a:extLst>
                  <a:ext uri="{FF2B5EF4-FFF2-40B4-BE49-F238E27FC236}">
                    <a16:creationId xmlns:a16="http://schemas.microsoft.com/office/drawing/2014/main" id="{8BECC620-06C6-E822-8AA0-D2196C6C9DEB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315;p38">
                <a:extLst>
                  <a:ext uri="{FF2B5EF4-FFF2-40B4-BE49-F238E27FC236}">
                    <a16:creationId xmlns:a16="http://schemas.microsoft.com/office/drawing/2014/main" id="{F40DB621-B826-8221-33D6-90FF48969954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316;p38">
                <a:extLst>
                  <a:ext uri="{FF2B5EF4-FFF2-40B4-BE49-F238E27FC236}">
                    <a16:creationId xmlns:a16="http://schemas.microsoft.com/office/drawing/2014/main" id="{D1D1AD2C-EAC3-35A9-E419-1EC2056DADD5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317;p38">
                <a:extLst>
                  <a:ext uri="{FF2B5EF4-FFF2-40B4-BE49-F238E27FC236}">
                    <a16:creationId xmlns:a16="http://schemas.microsoft.com/office/drawing/2014/main" id="{B15A21F3-26D0-9CEA-2C0F-CC2788C6E158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318;p38">
                <a:extLst>
                  <a:ext uri="{FF2B5EF4-FFF2-40B4-BE49-F238E27FC236}">
                    <a16:creationId xmlns:a16="http://schemas.microsoft.com/office/drawing/2014/main" id="{28F616EA-EB47-F159-CCC0-8BCACC60A54C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319;p38">
                <a:extLst>
                  <a:ext uri="{FF2B5EF4-FFF2-40B4-BE49-F238E27FC236}">
                    <a16:creationId xmlns:a16="http://schemas.microsoft.com/office/drawing/2014/main" id="{4A105885-16F1-7BF2-5E69-3CD822596652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320;p38">
                <a:extLst>
                  <a:ext uri="{FF2B5EF4-FFF2-40B4-BE49-F238E27FC236}">
                    <a16:creationId xmlns:a16="http://schemas.microsoft.com/office/drawing/2014/main" id="{D869125A-1566-C348-96E9-3599413AAAB0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321;p38">
                <a:extLst>
                  <a:ext uri="{FF2B5EF4-FFF2-40B4-BE49-F238E27FC236}">
                    <a16:creationId xmlns:a16="http://schemas.microsoft.com/office/drawing/2014/main" id="{93BF0319-50E7-5967-F233-C79371B32206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322;p38">
                <a:extLst>
                  <a:ext uri="{FF2B5EF4-FFF2-40B4-BE49-F238E27FC236}">
                    <a16:creationId xmlns:a16="http://schemas.microsoft.com/office/drawing/2014/main" id="{6A655763-B8CF-C42A-0812-E20024D8EE7C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323;p38">
                <a:extLst>
                  <a:ext uri="{FF2B5EF4-FFF2-40B4-BE49-F238E27FC236}">
                    <a16:creationId xmlns:a16="http://schemas.microsoft.com/office/drawing/2014/main" id="{10B55D1A-6912-6FF4-1CF7-BB054AE679EB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324;p38">
                <a:extLst>
                  <a:ext uri="{FF2B5EF4-FFF2-40B4-BE49-F238E27FC236}">
                    <a16:creationId xmlns:a16="http://schemas.microsoft.com/office/drawing/2014/main" id="{2D108576-3CD4-4145-DFD0-C1B08C3721A2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325;p38">
                <a:extLst>
                  <a:ext uri="{FF2B5EF4-FFF2-40B4-BE49-F238E27FC236}">
                    <a16:creationId xmlns:a16="http://schemas.microsoft.com/office/drawing/2014/main" id="{E615CFC9-9838-02BE-D797-101224CD1D14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326;p38">
                <a:extLst>
                  <a:ext uri="{FF2B5EF4-FFF2-40B4-BE49-F238E27FC236}">
                    <a16:creationId xmlns:a16="http://schemas.microsoft.com/office/drawing/2014/main" id="{BB19CDAF-05D3-A437-12B9-788052672D39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327;p38">
                <a:extLst>
                  <a:ext uri="{FF2B5EF4-FFF2-40B4-BE49-F238E27FC236}">
                    <a16:creationId xmlns:a16="http://schemas.microsoft.com/office/drawing/2014/main" id="{E9B14FFB-0C63-12C6-4859-6B15B9B9B3C4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328;p38">
                <a:extLst>
                  <a:ext uri="{FF2B5EF4-FFF2-40B4-BE49-F238E27FC236}">
                    <a16:creationId xmlns:a16="http://schemas.microsoft.com/office/drawing/2014/main" id="{DFAF89DA-2289-C371-89F5-C08EAC6B3F67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329;p38">
                <a:extLst>
                  <a:ext uri="{FF2B5EF4-FFF2-40B4-BE49-F238E27FC236}">
                    <a16:creationId xmlns:a16="http://schemas.microsoft.com/office/drawing/2014/main" id="{55AE681F-4688-ABB9-05D8-258F7B840E20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330;p38">
                <a:extLst>
                  <a:ext uri="{FF2B5EF4-FFF2-40B4-BE49-F238E27FC236}">
                    <a16:creationId xmlns:a16="http://schemas.microsoft.com/office/drawing/2014/main" id="{B24ACA08-88E2-63D6-5A29-B6ACBAF0E808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331;p38">
                <a:extLst>
                  <a:ext uri="{FF2B5EF4-FFF2-40B4-BE49-F238E27FC236}">
                    <a16:creationId xmlns:a16="http://schemas.microsoft.com/office/drawing/2014/main" id="{52BEBD3F-004A-A6DC-1093-2B7FC1DE2CA1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332;p38">
                <a:extLst>
                  <a:ext uri="{FF2B5EF4-FFF2-40B4-BE49-F238E27FC236}">
                    <a16:creationId xmlns:a16="http://schemas.microsoft.com/office/drawing/2014/main" id="{4A9B0292-4EA0-D6C0-A56F-19E2C69B68B0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333;p38">
                <a:extLst>
                  <a:ext uri="{FF2B5EF4-FFF2-40B4-BE49-F238E27FC236}">
                    <a16:creationId xmlns:a16="http://schemas.microsoft.com/office/drawing/2014/main" id="{AF4FC756-99BE-DD0C-1B57-C04DB6E613A9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334;p38">
                <a:extLst>
                  <a:ext uri="{FF2B5EF4-FFF2-40B4-BE49-F238E27FC236}">
                    <a16:creationId xmlns:a16="http://schemas.microsoft.com/office/drawing/2014/main" id="{12D2AFC4-8F50-A146-1421-BFA3C1B7C8DA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335;p38">
                <a:extLst>
                  <a:ext uri="{FF2B5EF4-FFF2-40B4-BE49-F238E27FC236}">
                    <a16:creationId xmlns:a16="http://schemas.microsoft.com/office/drawing/2014/main" id="{C5D69BC9-1CB8-C16A-DA6F-4254FB80A30F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336;p38">
                <a:extLst>
                  <a:ext uri="{FF2B5EF4-FFF2-40B4-BE49-F238E27FC236}">
                    <a16:creationId xmlns:a16="http://schemas.microsoft.com/office/drawing/2014/main" id="{8CBA462F-56AF-3F00-6DC3-79F347B5BC0B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337;p38">
                <a:extLst>
                  <a:ext uri="{FF2B5EF4-FFF2-40B4-BE49-F238E27FC236}">
                    <a16:creationId xmlns:a16="http://schemas.microsoft.com/office/drawing/2014/main" id="{BE94B992-5BC5-997F-6B47-69D406B7B7E3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338;p38">
                <a:extLst>
                  <a:ext uri="{FF2B5EF4-FFF2-40B4-BE49-F238E27FC236}">
                    <a16:creationId xmlns:a16="http://schemas.microsoft.com/office/drawing/2014/main" id="{C99C7535-B107-801F-EE03-74A3CD509FEA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339;p38">
                <a:extLst>
                  <a:ext uri="{FF2B5EF4-FFF2-40B4-BE49-F238E27FC236}">
                    <a16:creationId xmlns:a16="http://schemas.microsoft.com/office/drawing/2014/main" id="{BBD35AFD-F5B3-8AA1-3116-925EE04B53F8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340;p38">
                <a:extLst>
                  <a:ext uri="{FF2B5EF4-FFF2-40B4-BE49-F238E27FC236}">
                    <a16:creationId xmlns:a16="http://schemas.microsoft.com/office/drawing/2014/main" id="{5E8535E7-0E2D-39B7-DFC8-85386D2B9685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341;p38">
                <a:extLst>
                  <a:ext uri="{FF2B5EF4-FFF2-40B4-BE49-F238E27FC236}">
                    <a16:creationId xmlns:a16="http://schemas.microsoft.com/office/drawing/2014/main" id="{C4DA55E9-597B-39AB-5E7B-BF941B19D09D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342;p38">
                <a:extLst>
                  <a:ext uri="{FF2B5EF4-FFF2-40B4-BE49-F238E27FC236}">
                    <a16:creationId xmlns:a16="http://schemas.microsoft.com/office/drawing/2014/main" id="{A010F5CF-BBE9-98F6-4FEE-0E64E306221C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343;p38">
                <a:extLst>
                  <a:ext uri="{FF2B5EF4-FFF2-40B4-BE49-F238E27FC236}">
                    <a16:creationId xmlns:a16="http://schemas.microsoft.com/office/drawing/2014/main" id="{5D201920-3D44-F649-6D2C-D032661FE87D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344;p38">
                <a:extLst>
                  <a:ext uri="{FF2B5EF4-FFF2-40B4-BE49-F238E27FC236}">
                    <a16:creationId xmlns:a16="http://schemas.microsoft.com/office/drawing/2014/main" id="{DAB8825A-1F50-BCAB-4183-CB8D17C826FD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345;p38">
                <a:extLst>
                  <a:ext uri="{FF2B5EF4-FFF2-40B4-BE49-F238E27FC236}">
                    <a16:creationId xmlns:a16="http://schemas.microsoft.com/office/drawing/2014/main" id="{10A6CA5B-64E5-7216-A23B-6712DBCB2436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346;p38">
                <a:extLst>
                  <a:ext uri="{FF2B5EF4-FFF2-40B4-BE49-F238E27FC236}">
                    <a16:creationId xmlns:a16="http://schemas.microsoft.com/office/drawing/2014/main" id="{753436C8-00DD-5837-7602-9930DBD276A4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347;p38">
                <a:extLst>
                  <a:ext uri="{FF2B5EF4-FFF2-40B4-BE49-F238E27FC236}">
                    <a16:creationId xmlns:a16="http://schemas.microsoft.com/office/drawing/2014/main" id="{1C15C047-309B-8F6A-3D5C-B1F8050BF47D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348;p38">
                <a:extLst>
                  <a:ext uri="{FF2B5EF4-FFF2-40B4-BE49-F238E27FC236}">
                    <a16:creationId xmlns:a16="http://schemas.microsoft.com/office/drawing/2014/main" id="{C98B7767-C0E4-7E53-7332-6DA1CEAC59F6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349;p38">
                <a:extLst>
                  <a:ext uri="{FF2B5EF4-FFF2-40B4-BE49-F238E27FC236}">
                    <a16:creationId xmlns:a16="http://schemas.microsoft.com/office/drawing/2014/main" id="{762C9864-ECB4-6AF8-D5BD-CD94DA2B3A76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350;p38">
                <a:extLst>
                  <a:ext uri="{FF2B5EF4-FFF2-40B4-BE49-F238E27FC236}">
                    <a16:creationId xmlns:a16="http://schemas.microsoft.com/office/drawing/2014/main" id="{59F8249C-2CF1-27E1-A652-B18510932AAB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351;p38">
                <a:extLst>
                  <a:ext uri="{FF2B5EF4-FFF2-40B4-BE49-F238E27FC236}">
                    <a16:creationId xmlns:a16="http://schemas.microsoft.com/office/drawing/2014/main" id="{D301D773-3574-927B-7072-7B7EBD8C99F2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352;p38">
                <a:extLst>
                  <a:ext uri="{FF2B5EF4-FFF2-40B4-BE49-F238E27FC236}">
                    <a16:creationId xmlns:a16="http://schemas.microsoft.com/office/drawing/2014/main" id="{76C53F7E-3BAB-C863-A810-251F9BD17173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353;p38">
                <a:extLst>
                  <a:ext uri="{FF2B5EF4-FFF2-40B4-BE49-F238E27FC236}">
                    <a16:creationId xmlns:a16="http://schemas.microsoft.com/office/drawing/2014/main" id="{CC1D6065-1A00-40C8-E4E6-54777BFA474B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354;p38">
                <a:extLst>
                  <a:ext uri="{FF2B5EF4-FFF2-40B4-BE49-F238E27FC236}">
                    <a16:creationId xmlns:a16="http://schemas.microsoft.com/office/drawing/2014/main" id="{39DC6CE3-B6C9-58F7-7887-334509C94271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355;p38">
                <a:extLst>
                  <a:ext uri="{FF2B5EF4-FFF2-40B4-BE49-F238E27FC236}">
                    <a16:creationId xmlns:a16="http://schemas.microsoft.com/office/drawing/2014/main" id="{BDABA52E-7077-3B83-C0CE-8B8F37CDB243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356;p38">
                <a:extLst>
                  <a:ext uri="{FF2B5EF4-FFF2-40B4-BE49-F238E27FC236}">
                    <a16:creationId xmlns:a16="http://schemas.microsoft.com/office/drawing/2014/main" id="{961D3561-3451-3331-E4D5-AB5E9D355C82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357;p38">
                <a:extLst>
                  <a:ext uri="{FF2B5EF4-FFF2-40B4-BE49-F238E27FC236}">
                    <a16:creationId xmlns:a16="http://schemas.microsoft.com/office/drawing/2014/main" id="{90565BFE-67DD-92BE-DEDE-66C6F1C10184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358;p38">
                <a:extLst>
                  <a:ext uri="{FF2B5EF4-FFF2-40B4-BE49-F238E27FC236}">
                    <a16:creationId xmlns:a16="http://schemas.microsoft.com/office/drawing/2014/main" id="{73BB937E-22F4-1EC1-0218-38A6870E50DB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359;p38">
                <a:extLst>
                  <a:ext uri="{FF2B5EF4-FFF2-40B4-BE49-F238E27FC236}">
                    <a16:creationId xmlns:a16="http://schemas.microsoft.com/office/drawing/2014/main" id="{B6D22438-7EB4-A062-AC15-42DE31F14151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360;p38">
                <a:extLst>
                  <a:ext uri="{FF2B5EF4-FFF2-40B4-BE49-F238E27FC236}">
                    <a16:creationId xmlns:a16="http://schemas.microsoft.com/office/drawing/2014/main" id="{8F374586-70F0-6F5A-C9AE-ED796669C550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361;p38">
                <a:extLst>
                  <a:ext uri="{FF2B5EF4-FFF2-40B4-BE49-F238E27FC236}">
                    <a16:creationId xmlns:a16="http://schemas.microsoft.com/office/drawing/2014/main" id="{DD32BC66-3C9C-D2B9-ECDE-A65E04B8D2DF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362;p38">
                <a:extLst>
                  <a:ext uri="{FF2B5EF4-FFF2-40B4-BE49-F238E27FC236}">
                    <a16:creationId xmlns:a16="http://schemas.microsoft.com/office/drawing/2014/main" id="{FDC971E7-8EE1-72B5-7CD6-B88F009838C3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363;p38">
                <a:extLst>
                  <a:ext uri="{FF2B5EF4-FFF2-40B4-BE49-F238E27FC236}">
                    <a16:creationId xmlns:a16="http://schemas.microsoft.com/office/drawing/2014/main" id="{0A589BC6-BC13-FFF1-C7B6-11DADD8F779D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364;p38">
                <a:extLst>
                  <a:ext uri="{FF2B5EF4-FFF2-40B4-BE49-F238E27FC236}">
                    <a16:creationId xmlns:a16="http://schemas.microsoft.com/office/drawing/2014/main" id="{046B14A5-FD47-7EDB-8DCD-EF640B1F602D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365;p38">
                <a:extLst>
                  <a:ext uri="{FF2B5EF4-FFF2-40B4-BE49-F238E27FC236}">
                    <a16:creationId xmlns:a16="http://schemas.microsoft.com/office/drawing/2014/main" id="{A89BD503-080F-C940-341D-4A224504E90E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366;p38">
                <a:extLst>
                  <a:ext uri="{FF2B5EF4-FFF2-40B4-BE49-F238E27FC236}">
                    <a16:creationId xmlns:a16="http://schemas.microsoft.com/office/drawing/2014/main" id="{3B4C2D09-211B-A0C8-6384-F6F612EA2A9A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367;p38">
                <a:extLst>
                  <a:ext uri="{FF2B5EF4-FFF2-40B4-BE49-F238E27FC236}">
                    <a16:creationId xmlns:a16="http://schemas.microsoft.com/office/drawing/2014/main" id="{217F92BF-F80B-54A6-BF42-61D2D463082C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368;p38">
                <a:extLst>
                  <a:ext uri="{FF2B5EF4-FFF2-40B4-BE49-F238E27FC236}">
                    <a16:creationId xmlns:a16="http://schemas.microsoft.com/office/drawing/2014/main" id="{9D41801B-4D02-39D6-A26F-AB87FA58378F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Beneficios</a:t>
            </a:r>
            <a:endParaRPr dirty="0"/>
          </a:p>
        </p:txBody>
      </p:sp>
      <p:sp>
        <p:nvSpPr>
          <p:cNvPr id="740" name="Google Shape;740;p35"/>
          <p:cNvSpPr txBox="1">
            <a:spLocks noGrp="1"/>
          </p:cNvSpPr>
          <p:nvPr>
            <p:ph type="subTitle" idx="3"/>
          </p:nvPr>
        </p:nvSpPr>
        <p:spPr>
          <a:xfrm>
            <a:off x="384149" y="3904280"/>
            <a:ext cx="2446137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empresa puede ofrecer un servicio más personalizado y eficiente.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384149" y="2208105"/>
            <a:ext cx="273642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Permite que todos los departamentos accedan a la misma información del cliente</a:t>
            </a:r>
            <a:endParaRPr dirty="0"/>
          </a:p>
        </p:txBody>
      </p:sp>
      <p:sp>
        <p:nvSpPr>
          <p:cNvPr id="742" name="Google Shape;742;p35"/>
          <p:cNvSpPr txBox="1">
            <a:spLocks noGrp="1"/>
          </p:cNvSpPr>
          <p:nvPr>
            <p:ph type="subTitle" idx="2"/>
          </p:nvPr>
        </p:nvSpPr>
        <p:spPr>
          <a:xfrm>
            <a:off x="3242497" y="220810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mejor servicio y una atención coordinada aumenta la lealtad del cliente</a:t>
            </a:r>
            <a:endParaRPr dirty="0"/>
          </a:p>
        </p:txBody>
      </p:sp>
      <p:sp>
        <p:nvSpPr>
          <p:cNvPr id="743" name="Google Shape;743;p35"/>
          <p:cNvSpPr txBox="1">
            <a:spLocks noGrp="1"/>
          </p:cNvSpPr>
          <p:nvPr>
            <p:ph type="subTitle" idx="4"/>
          </p:nvPr>
        </p:nvSpPr>
        <p:spPr>
          <a:xfrm>
            <a:off x="3242497" y="390428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Reduce el tiempo necesario para resolver problemas y mejora la productividad interna</a:t>
            </a:r>
            <a:endParaRPr dirty="0"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384147" y="136416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3242497" y="136416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3242497" y="3060409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384147" y="3060409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384147" y="183486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Mejora en la comunicación</a:t>
            </a:r>
            <a:endParaRPr sz="1400"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3249564" y="1949352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Incremento en la retención de clientes</a:t>
            </a:r>
            <a:endParaRPr sz="1400"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375978" y="3630397"/>
            <a:ext cx="2860973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Mayor satisfacción del cliente</a:t>
            </a:r>
            <a:endParaRPr sz="1400"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3242498" y="353088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Optimización de procesos</a:t>
            </a:r>
            <a:endParaRPr sz="1400" dirty="0"/>
          </a:p>
        </p:txBody>
      </p:sp>
      <p:grpSp>
        <p:nvGrpSpPr>
          <p:cNvPr id="3" name="Google Shape;2068;p47">
            <a:extLst>
              <a:ext uri="{FF2B5EF4-FFF2-40B4-BE49-F238E27FC236}">
                <a16:creationId xmlns:a16="http://schemas.microsoft.com/office/drawing/2014/main" id="{07C70986-61F7-219C-A732-9540F23011E1}"/>
              </a:ext>
            </a:extLst>
          </p:cNvPr>
          <p:cNvGrpSpPr/>
          <p:nvPr/>
        </p:nvGrpSpPr>
        <p:grpSpPr>
          <a:xfrm>
            <a:off x="6023431" y="1472764"/>
            <a:ext cx="2982005" cy="3280665"/>
            <a:chOff x="5117700" y="1284078"/>
            <a:chExt cx="3198308" cy="3109297"/>
          </a:xfrm>
        </p:grpSpPr>
        <p:grpSp>
          <p:nvGrpSpPr>
            <p:cNvPr id="4" name="Google Shape;2069;p47">
              <a:extLst>
                <a:ext uri="{FF2B5EF4-FFF2-40B4-BE49-F238E27FC236}">
                  <a16:creationId xmlns:a16="http://schemas.microsoft.com/office/drawing/2014/main" id="{9BB47D96-6D21-DD42-DD20-CE18291E73FC}"/>
                </a:ext>
              </a:extLst>
            </p:cNvPr>
            <p:cNvGrpSpPr/>
            <p:nvPr/>
          </p:nvGrpSpPr>
          <p:grpSpPr>
            <a:xfrm>
              <a:off x="5117700" y="1334265"/>
              <a:ext cx="3198308" cy="3059110"/>
              <a:chOff x="5117700" y="1334265"/>
              <a:chExt cx="3198308" cy="3059110"/>
            </a:xfrm>
          </p:grpSpPr>
          <p:grpSp>
            <p:nvGrpSpPr>
              <p:cNvPr id="47" name="Google Shape;2070;p47">
                <a:extLst>
                  <a:ext uri="{FF2B5EF4-FFF2-40B4-BE49-F238E27FC236}">
                    <a16:creationId xmlns:a16="http://schemas.microsoft.com/office/drawing/2014/main" id="{6D05084A-1500-29A0-45E0-EAA9E1C5F328}"/>
                  </a:ext>
                </a:extLst>
              </p:cNvPr>
              <p:cNvGrpSpPr/>
              <p:nvPr/>
            </p:nvGrpSpPr>
            <p:grpSpPr>
              <a:xfrm>
                <a:off x="6884953" y="1334265"/>
                <a:ext cx="1431054" cy="2335624"/>
                <a:chOff x="4086200" y="365075"/>
                <a:chExt cx="2363426" cy="3857348"/>
              </a:xfrm>
            </p:grpSpPr>
            <p:sp>
              <p:nvSpPr>
                <p:cNvPr id="793" name="Google Shape;2071;p47">
                  <a:extLst>
                    <a:ext uri="{FF2B5EF4-FFF2-40B4-BE49-F238E27FC236}">
                      <a16:creationId xmlns:a16="http://schemas.microsoft.com/office/drawing/2014/main" id="{F0DCF8BD-BFA1-D70E-D58E-0C1BADA1E7DB}"/>
                    </a:ext>
                  </a:extLst>
                </p:cNvPr>
                <p:cNvSpPr/>
                <p:nvPr/>
              </p:nvSpPr>
              <p:spPr>
                <a:xfrm>
                  <a:off x="4556187" y="369243"/>
                  <a:ext cx="1878028" cy="10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" h="5238" extrusionOk="0">
                      <a:moveTo>
                        <a:pt x="1137" y="0"/>
                      </a:moveTo>
                      <a:cubicBezTo>
                        <a:pt x="961" y="0"/>
                        <a:pt x="809" y="134"/>
                        <a:pt x="767" y="310"/>
                      </a:cubicBezTo>
                      <a:lnTo>
                        <a:pt x="37" y="4353"/>
                      </a:lnTo>
                      <a:cubicBezTo>
                        <a:pt x="0" y="4542"/>
                        <a:pt x="116" y="4699"/>
                        <a:pt x="287" y="4699"/>
                      </a:cubicBezTo>
                      <a:lnTo>
                        <a:pt x="8123" y="5235"/>
                      </a:lnTo>
                      <a:cubicBezTo>
                        <a:pt x="8136" y="5237"/>
                        <a:pt x="8149" y="5238"/>
                        <a:pt x="8161" y="5238"/>
                      </a:cubicBezTo>
                      <a:cubicBezTo>
                        <a:pt x="8339" y="5238"/>
                        <a:pt x="8490" y="5089"/>
                        <a:pt x="8507" y="4912"/>
                      </a:cubicBezTo>
                      <a:lnTo>
                        <a:pt x="8992" y="596"/>
                      </a:lnTo>
                      <a:cubicBezTo>
                        <a:pt x="9010" y="425"/>
                        <a:pt x="8876" y="268"/>
                        <a:pt x="8701" y="268"/>
                      </a:cubicBez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2072;p47">
                  <a:extLst>
                    <a:ext uri="{FF2B5EF4-FFF2-40B4-BE49-F238E27FC236}">
                      <a16:creationId xmlns:a16="http://schemas.microsoft.com/office/drawing/2014/main" id="{DF9AAA1F-16B8-C6D5-EA5A-7E685C2E16E9}"/>
                    </a:ext>
                  </a:extLst>
                </p:cNvPr>
                <p:cNvSpPr/>
                <p:nvPr/>
              </p:nvSpPr>
              <p:spPr>
                <a:xfrm>
                  <a:off x="4555134" y="365075"/>
                  <a:ext cx="1894492" cy="110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0" h="5299" extrusionOk="0">
                      <a:moveTo>
                        <a:pt x="1156" y="57"/>
                      </a:moveTo>
                      <a:lnTo>
                        <a:pt x="8743" y="311"/>
                      </a:lnTo>
                      <a:cubicBezTo>
                        <a:pt x="8895" y="330"/>
                        <a:pt x="9011" y="464"/>
                        <a:pt x="8992" y="616"/>
                      </a:cubicBezTo>
                      <a:lnTo>
                        <a:pt x="8512" y="4909"/>
                      </a:lnTo>
                      <a:cubicBezTo>
                        <a:pt x="8494" y="5091"/>
                        <a:pt x="8359" y="5220"/>
                        <a:pt x="8198" y="5220"/>
                      </a:cubicBezTo>
                      <a:cubicBezTo>
                        <a:pt x="8187" y="5220"/>
                        <a:pt x="8176" y="5220"/>
                        <a:pt x="8165" y="5218"/>
                      </a:cubicBezTo>
                      <a:lnTo>
                        <a:pt x="329" y="4701"/>
                      </a:lnTo>
                      <a:cubicBezTo>
                        <a:pt x="176" y="4678"/>
                        <a:pt x="79" y="4544"/>
                        <a:pt x="98" y="4373"/>
                      </a:cubicBezTo>
                      <a:lnTo>
                        <a:pt x="851" y="330"/>
                      </a:lnTo>
                      <a:cubicBezTo>
                        <a:pt x="869" y="173"/>
                        <a:pt x="1022" y="57"/>
                        <a:pt x="1156" y="57"/>
                      </a:cubicBezTo>
                      <a:close/>
                      <a:moveTo>
                        <a:pt x="1147" y="0"/>
                      </a:moveTo>
                      <a:cubicBezTo>
                        <a:pt x="966" y="0"/>
                        <a:pt x="807" y="146"/>
                        <a:pt x="772" y="330"/>
                      </a:cubicBezTo>
                      <a:lnTo>
                        <a:pt x="42" y="4373"/>
                      </a:lnTo>
                      <a:cubicBezTo>
                        <a:pt x="1" y="4562"/>
                        <a:pt x="116" y="4756"/>
                        <a:pt x="310" y="4756"/>
                      </a:cubicBezTo>
                      <a:lnTo>
                        <a:pt x="8147" y="5297"/>
                      </a:lnTo>
                      <a:cubicBezTo>
                        <a:pt x="8158" y="5298"/>
                        <a:pt x="8169" y="5298"/>
                        <a:pt x="8180" y="5298"/>
                      </a:cubicBezTo>
                      <a:cubicBezTo>
                        <a:pt x="8396" y="5298"/>
                        <a:pt x="8573" y="5130"/>
                        <a:pt x="8590" y="4932"/>
                      </a:cubicBezTo>
                      <a:lnTo>
                        <a:pt x="9071" y="635"/>
                      </a:lnTo>
                      <a:cubicBezTo>
                        <a:pt x="9089" y="427"/>
                        <a:pt x="8955" y="251"/>
                        <a:pt x="8743" y="251"/>
                      </a:cubicBezTo>
                      <a:lnTo>
                        <a:pt x="1179" y="2"/>
                      </a:lnTo>
                      <a:cubicBezTo>
                        <a:pt x="1168" y="1"/>
                        <a:pt x="11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2073;p47">
                  <a:extLst>
                    <a:ext uri="{FF2B5EF4-FFF2-40B4-BE49-F238E27FC236}">
                      <a16:creationId xmlns:a16="http://schemas.microsoft.com/office/drawing/2014/main" id="{3BB26FAD-4E1C-EEF8-90DF-142F26A681A2}"/>
                    </a:ext>
                  </a:extLst>
                </p:cNvPr>
                <p:cNvSpPr/>
                <p:nvPr/>
              </p:nvSpPr>
              <p:spPr>
                <a:xfrm>
                  <a:off x="4330890" y="1504273"/>
                  <a:ext cx="1966604" cy="126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6" h="6052" extrusionOk="0">
                      <a:moveTo>
                        <a:pt x="1205" y="0"/>
                      </a:moveTo>
                      <a:cubicBezTo>
                        <a:pt x="1044" y="0"/>
                        <a:pt x="885" y="147"/>
                        <a:pt x="850" y="330"/>
                      </a:cubicBezTo>
                      <a:lnTo>
                        <a:pt x="42" y="4756"/>
                      </a:lnTo>
                      <a:cubicBezTo>
                        <a:pt x="0" y="4951"/>
                        <a:pt x="116" y="5145"/>
                        <a:pt x="310" y="5163"/>
                      </a:cubicBezTo>
                      <a:lnTo>
                        <a:pt x="8474" y="6050"/>
                      </a:lnTo>
                      <a:cubicBezTo>
                        <a:pt x="8484" y="6051"/>
                        <a:pt x="8495" y="6052"/>
                        <a:pt x="8505" y="6052"/>
                      </a:cubicBezTo>
                      <a:cubicBezTo>
                        <a:pt x="8684" y="6052"/>
                        <a:pt x="8859" y="5900"/>
                        <a:pt x="8876" y="5704"/>
                      </a:cubicBezTo>
                      <a:lnTo>
                        <a:pt x="9417" y="968"/>
                      </a:lnTo>
                      <a:cubicBezTo>
                        <a:pt x="9435" y="774"/>
                        <a:pt x="9301" y="598"/>
                        <a:pt x="9107" y="579"/>
                      </a:cubicBezTo>
                      <a:lnTo>
                        <a:pt x="1234" y="2"/>
                      </a:lnTo>
                      <a:cubicBezTo>
                        <a:pt x="1224" y="1"/>
                        <a:pt x="1215" y="0"/>
                        <a:pt x="12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2074;p47">
                  <a:extLst>
                    <a:ext uri="{FF2B5EF4-FFF2-40B4-BE49-F238E27FC236}">
                      <a16:creationId xmlns:a16="http://schemas.microsoft.com/office/drawing/2014/main" id="{2A0893F6-AD04-1DC5-48AA-E4FC2ED2898F}"/>
                    </a:ext>
                  </a:extLst>
                </p:cNvPr>
                <p:cNvSpPr/>
                <p:nvPr/>
              </p:nvSpPr>
              <p:spPr>
                <a:xfrm>
                  <a:off x="4330879" y="1496562"/>
                  <a:ext cx="1982027" cy="128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0" h="6144" extrusionOk="0">
                      <a:moveTo>
                        <a:pt x="1219" y="78"/>
                      </a:moveTo>
                      <a:cubicBezTo>
                        <a:pt x="1230" y="78"/>
                        <a:pt x="1241" y="79"/>
                        <a:pt x="1252" y="80"/>
                      </a:cubicBezTo>
                      <a:lnTo>
                        <a:pt x="9144" y="658"/>
                      </a:lnTo>
                      <a:cubicBezTo>
                        <a:pt x="9320" y="658"/>
                        <a:pt x="9435" y="811"/>
                        <a:pt x="9417" y="1005"/>
                      </a:cubicBezTo>
                      <a:lnTo>
                        <a:pt x="8876" y="5741"/>
                      </a:lnTo>
                      <a:cubicBezTo>
                        <a:pt x="8859" y="5918"/>
                        <a:pt x="8720" y="6047"/>
                        <a:pt x="8546" y="6047"/>
                      </a:cubicBezTo>
                      <a:cubicBezTo>
                        <a:pt x="8535" y="6047"/>
                        <a:pt x="8523" y="6047"/>
                        <a:pt x="8511" y="6046"/>
                      </a:cubicBezTo>
                      <a:lnTo>
                        <a:pt x="347" y="5163"/>
                      </a:lnTo>
                      <a:cubicBezTo>
                        <a:pt x="194" y="5140"/>
                        <a:pt x="79" y="4969"/>
                        <a:pt x="116" y="4793"/>
                      </a:cubicBezTo>
                      <a:lnTo>
                        <a:pt x="924" y="367"/>
                      </a:lnTo>
                      <a:cubicBezTo>
                        <a:pt x="959" y="209"/>
                        <a:pt x="1080" y="78"/>
                        <a:pt x="1219" y="78"/>
                      </a:cubicBezTo>
                      <a:close/>
                      <a:moveTo>
                        <a:pt x="1242" y="1"/>
                      </a:moveTo>
                      <a:cubicBezTo>
                        <a:pt x="1060" y="1"/>
                        <a:pt x="904" y="164"/>
                        <a:pt x="869" y="348"/>
                      </a:cubicBezTo>
                      <a:lnTo>
                        <a:pt x="37" y="4775"/>
                      </a:lnTo>
                      <a:cubicBezTo>
                        <a:pt x="0" y="5006"/>
                        <a:pt x="134" y="5200"/>
                        <a:pt x="328" y="5237"/>
                      </a:cubicBezTo>
                      <a:lnTo>
                        <a:pt x="8511" y="6143"/>
                      </a:lnTo>
                      <a:cubicBezTo>
                        <a:pt x="8522" y="6144"/>
                        <a:pt x="8532" y="6144"/>
                        <a:pt x="8543" y="6144"/>
                      </a:cubicBezTo>
                      <a:cubicBezTo>
                        <a:pt x="8744" y="6144"/>
                        <a:pt x="8933" y="5978"/>
                        <a:pt x="8955" y="5741"/>
                      </a:cubicBezTo>
                      <a:lnTo>
                        <a:pt x="9491" y="1005"/>
                      </a:lnTo>
                      <a:cubicBezTo>
                        <a:pt x="9509" y="792"/>
                        <a:pt x="9357" y="598"/>
                        <a:pt x="9144" y="579"/>
                      </a:cubicBezTo>
                      <a:lnTo>
                        <a:pt x="1271" y="2"/>
                      </a:lnTo>
                      <a:cubicBezTo>
                        <a:pt x="1261" y="1"/>
                        <a:pt x="1252" y="1"/>
                        <a:pt x="124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2075;p47">
                  <a:extLst>
                    <a:ext uri="{FF2B5EF4-FFF2-40B4-BE49-F238E27FC236}">
                      <a16:creationId xmlns:a16="http://schemas.microsoft.com/office/drawing/2014/main" id="{8F986237-C768-6875-68CE-D6E6A80895B8}"/>
                    </a:ext>
                  </a:extLst>
                </p:cNvPr>
                <p:cNvSpPr/>
                <p:nvPr/>
              </p:nvSpPr>
              <p:spPr>
                <a:xfrm>
                  <a:off x="4086211" y="2748512"/>
                  <a:ext cx="2062892" cy="14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8" h="7035" extrusionOk="0">
                      <a:moveTo>
                        <a:pt x="1299" y="0"/>
                      </a:moveTo>
                      <a:cubicBezTo>
                        <a:pt x="1119" y="0"/>
                        <a:pt x="964" y="147"/>
                        <a:pt x="925" y="348"/>
                      </a:cubicBezTo>
                      <a:lnTo>
                        <a:pt x="42" y="5218"/>
                      </a:lnTo>
                      <a:cubicBezTo>
                        <a:pt x="0" y="5449"/>
                        <a:pt x="116" y="5643"/>
                        <a:pt x="310" y="5680"/>
                      </a:cubicBezTo>
                      <a:lnTo>
                        <a:pt x="8840" y="7030"/>
                      </a:lnTo>
                      <a:cubicBezTo>
                        <a:pt x="8859" y="7033"/>
                        <a:pt x="8878" y="7035"/>
                        <a:pt x="8897" y="7035"/>
                      </a:cubicBezTo>
                      <a:cubicBezTo>
                        <a:pt x="9085" y="7035"/>
                        <a:pt x="9243" y="6872"/>
                        <a:pt x="9260" y="6641"/>
                      </a:cubicBezTo>
                      <a:lnTo>
                        <a:pt x="9861" y="1406"/>
                      </a:lnTo>
                      <a:cubicBezTo>
                        <a:pt x="9898" y="1194"/>
                        <a:pt x="9745" y="981"/>
                        <a:pt x="9551" y="963"/>
                      </a:cubicBezTo>
                      <a:lnTo>
                        <a:pt x="1331" y="2"/>
                      </a:lnTo>
                      <a:cubicBezTo>
                        <a:pt x="1321" y="1"/>
                        <a:pt x="1310" y="0"/>
                        <a:pt x="1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2076;p47">
                  <a:extLst>
                    <a:ext uri="{FF2B5EF4-FFF2-40B4-BE49-F238E27FC236}">
                      <a16:creationId xmlns:a16="http://schemas.microsoft.com/office/drawing/2014/main" id="{C69B81E7-093A-BA27-D89B-7724BF61A598}"/>
                    </a:ext>
                  </a:extLst>
                </p:cNvPr>
                <p:cNvSpPr/>
                <p:nvPr/>
              </p:nvSpPr>
              <p:spPr>
                <a:xfrm>
                  <a:off x="4086200" y="2740592"/>
                  <a:ext cx="2078314" cy="148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7110" extrusionOk="0">
                      <a:moveTo>
                        <a:pt x="1321" y="75"/>
                      </a:moveTo>
                      <a:cubicBezTo>
                        <a:pt x="1330" y="75"/>
                        <a:pt x="1340" y="75"/>
                        <a:pt x="1350" y="77"/>
                      </a:cubicBezTo>
                      <a:lnTo>
                        <a:pt x="9570" y="1042"/>
                      </a:lnTo>
                      <a:cubicBezTo>
                        <a:pt x="9759" y="1061"/>
                        <a:pt x="9898" y="1232"/>
                        <a:pt x="9856" y="1444"/>
                      </a:cubicBezTo>
                      <a:lnTo>
                        <a:pt x="9260" y="6679"/>
                      </a:lnTo>
                      <a:cubicBezTo>
                        <a:pt x="9243" y="6878"/>
                        <a:pt x="9088" y="7028"/>
                        <a:pt x="8914" y="7028"/>
                      </a:cubicBezTo>
                      <a:cubicBezTo>
                        <a:pt x="8901" y="7028"/>
                        <a:pt x="8889" y="7027"/>
                        <a:pt x="8877" y="7026"/>
                      </a:cubicBezTo>
                      <a:lnTo>
                        <a:pt x="347" y="5681"/>
                      </a:lnTo>
                      <a:cubicBezTo>
                        <a:pt x="171" y="5640"/>
                        <a:pt x="79" y="5469"/>
                        <a:pt x="116" y="5256"/>
                      </a:cubicBezTo>
                      <a:lnTo>
                        <a:pt x="1003" y="386"/>
                      </a:lnTo>
                      <a:cubicBezTo>
                        <a:pt x="1038" y="204"/>
                        <a:pt x="1174" y="75"/>
                        <a:pt x="1321" y="75"/>
                      </a:cubicBezTo>
                      <a:close/>
                      <a:moveTo>
                        <a:pt x="1334" y="1"/>
                      </a:moveTo>
                      <a:cubicBezTo>
                        <a:pt x="1152" y="1"/>
                        <a:pt x="977" y="169"/>
                        <a:pt x="925" y="386"/>
                      </a:cubicBezTo>
                      <a:lnTo>
                        <a:pt x="37" y="5256"/>
                      </a:lnTo>
                      <a:cubicBezTo>
                        <a:pt x="1" y="5506"/>
                        <a:pt x="135" y="5737"/>
                        <a:pt x="329" y="5755"/>
                      </a:cubicBezTo>
                      <a:lnTo>
                        <a:pt x="8877" y="7104"/>
                      </a:lnTo>
                      <a:cubicBezTo>
                        <a:pt x="8898" y="7108"/>
                        <a:pt x="8919" y="7110"/>
                        <a:pt x="8939" y="7110"/>
                      </a:cubicBezTo>
                      <a:cubicBezTo>
                        <a:pt x="9145" y="7110"/>
                        <a:pt x="9324" y="6946"/>
                        <a:pt x="9357" y="6703"/>
                      </a:cubicBezTo>
                      <a:lnTo>
                        <a:pt x="9935" y="1444"/>
                      </a:lnTo>
                      <a:cubicBezTo>
                        <a:pt x="9972" y="1213"/>
                        <a:pt x="9819" y="982"/>
                        <a:pt x="9588" y="964"/>
                      </a:cubicBezTo>
                      <a:lnTo>
                        <a:pt x="1368" y="3"/>
                      </a:lnTo>
                      <a:cubicBezTo>
                        <a:pt x="1357" y="1"/>
                        <a:pt x="1345" y="1"/>
                        <a:pt x="133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2077;p47">
                  <a:extLst>
                    <a:ext uri="{FF2B5EF4-FFF2-40B4-BE49-F238E27FC236}">
                      <a16:creationId xmlns:a16="http://schemas.microsoft.com/office/drawing/2014/main" id="{E4F8B527-EBD2-99F2-5FDD-FE075AF53712}"/>
                    </a:ext>
                  </a:extLst>
                </p:cNvPr>
                <p:cNvSpPr/>
                <p:nvPr/>
              </p:nvSpPr>
              <p:spPr>
                <a:xfrm>
                  <a:off x="4804618" y="485747"/>
                  <a:ext cx="1529349" cy="185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8" h="890" extrusionOk="0">
                      <a:moveTo>
                        <a:pt x="365" y="0"/>
                      </a:moveTo>
                      <a:cubicBezTo>
                        <a:pt x="213" y="0"/>
                        <a:pt x="61" y="134"/>
                        <a:pt x="37" y="287"/>
                      </a:cubicBezTo>
                      <a:cubicBezTo>
                        <a:pt x="0" y="462"/>
                        <a:pt x="97" y="596"/>
                        <a:pt x="268" y="615"/>
                      </a:cubicBezTo>
                      <a:lnTo>
                        <a:pt x="6950" y="887"/>
                      </a:lnTo>
                      <a:cubicBezTo>
                        <a:pt x="6962" y="889"/>
                        <a:pt x="6974" y="889"/>
                        <a:pt x="6985" y="889"/>
                      </a:cubicBezTo>
                      <a:cubicBezTo>
                        <a:pt x="7162" y="889"/>
                        <a:pt x="7297" y="760"/>
                        <a:pt x="7315" y="578"/>
                      </a:cubicBezTo>
                      <a:cubicBezTo>
                        <a:pt x="7338" y="402"/>
                        <a:pt x="7222" y="268"/>
                        <a:pt x="7028" y="268"/>
                      </a:cubicBez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2078;p47">
                  <a:extLst>
                    <a:ext uri="{FF2B5EF4-FFF2-40B4-BE49-F238E27FC236}">
                      <a16:creationId xmlns:a16="http://schemas.microsoft.com/office/drawing/2014/main" id="{1285FA98-1F22-414E-4662-07280365C5EE}"/>
                    </a:ext>
                  </a:extLst>
                </p:cNvPr>
                <p:cNvSpPr/>
                <p:nvPr/>
              </p:nvSpPr>
              <p:spPr>
                <a:xfrm>
                  <a:off x="4804606" y="481579"/>
                  <a:ext cx="1544772" cy="196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945" extrusionOk="0">
                      <a:moveTo>
                        <a:pt x="402" y="57"/>
                      </a:moveTo>
                      <a:lnTo>
                        <a:pt x="7065" y="307"/>
                      </a:lnTo>
                      <a:cubicBezTo>
                        <a:pt x="7218" y="330"/>
                        <a:pt x="7333" y="445"/>
                        <a:pt x="7315" y="598"/>
                      </a:cubicBezTo>
                      <a:cubicBezTo>
                        <a:pt x="7298" y="741"/>
                        <a:pt x="7179" y="868"/>
                        <a:pt x="7034" y="868"/>
                      </a:cubicBezTo>
                      <a:cubicBezTo>
                        <a:pt x="7025" y="868"/>
                        <a:pt x="7015" y="867"/>
                        <a:pt x="7005" y="866"/>
                      </a:cubicBezTo>
                      <a:lnTo>
                        <a:pt x="305" y="598"/>
                      </a:lnTo>
                      <a:cubicBezTo>
                        <a:pt x="171" y="598"/>
                        <a:pt x="74" y="464"/>
                        <a:pt x="98" y="307"/>
                      </a:cubicBezTo>
                      <a:cubicBezTo>
                        <a:pt x="134" y="173"/>
                        <a:pt x="268" y="57"/>
                        <a:pt x="402" y="57"/>
                      </a:cubicBezTo>
                      <a:close/>
                      <a:moveTo>
                        <a:pt x="390" y="0"/>
                      </a:moveTo>
                      <a:cubicBezTo>
                        <a:pt x="214" y="0"/>
                        <a:pt x="72" y="145"/>
                        <a:pt x="37" y="307"/>
                      </a:cubicBezTo>
                      <a:cubicBezTo>
                        <a:pt x="0" y="501"/>
                        <a:pt x="116" y="653"/>
                        <a:pt x="287" y="653"/>
                      </a:cubicBezTo>
                      <a:lnTo>
                        <a:pt x="6987" y="944"/>
                      </a:lnTo>
                      <a:cubicBezTo>
                        <a:pt x="7181" y="944"/>
                        <a:pt x="7375" y="810"/>
                        <a:pt x="7393" y="616"/>
                      </a:cubicBezTo>
                      <a:cubicBezTo>
                        <a:pt x="7412" y="404"/>
                        <a:pt x="7278" y="251"/>
                        <a:pt x="7084" y="251"/>
                      </a:cubicBezTo>
                      <a:lnTo>
                        <a:pt x="421" y="2"/>
                      </a:lnTo>
                      <a:cubicBezTo>
                        <a:pt x="410" y="1"/>
                        <a:pt x="400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2079;p47">
                  <a:extLst>
                    <a:ext uri="{FF2B5EF4-FFF2-40B4-BE49-F238E27FC236}">
                      <a16:creationId xmlns:a16="http://schemas.microsoft.com/office/drawing/2014/main" id="{767A7B36-34AF-2722-5262-DF478D370BD7}"/>
                    </a:ext>
                  </a:extLst>
                </p:cNvPr>
                <p:cNvSpPr/>
                <p:nvPr/>
              </p:nvSpPr>
              <p:spPr>
                <a:xfrm>
                  <a:off x="4600371" y="1637033"/>
                  <a:ext cx="950789" cy="20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2" h="983" extrusionOk="0">
                      <a:moveTo>
                        <a:pt x="352" y="1"/>
                      </a:moveTo>
                      <a:cubicBezTo>
                        <a:pt x="190" y="1"/>
                        <a:pt x="54" y="130"/>
                        <a:pt x="19" y="307"/>
                      </a:cubicBezTo>
                      <a:cubicBezTo>
                        <a:pt x="1" y="483"/>
                        <a:pt x="93" y="636"/>
                        <a:pt x="269" y="654"/>
                      </a:cubicBezTo>
                      <a:lnTo>
                        <a:pt x="4178" y="982"/>
                      </a:lnTo>
                      <a:cubicBezTo>
                        <a:pt x="4349" y="982"/>
                        <a:pt x="4506" y="848"/>
                        <a:pt x="4543" y="654"/>
                      </a:cubicBezTo>
                      <a:cubicBezTo>
                        <a:pt x="4561" y="483"/>
                        <a:pt x="4446" y="307"/>
                        <a:pt x="4275" y="289"/>
                      </a:cubicBezTo>
                      <a:lnTo>
                        <a:pt x="384" y="3"/>
                      </a:lnTo>
                      <a:cubicBezTo>
                        <a:pt x="374" y="1"/>
                        <a:pt x="363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2080;p47">
                  <a:extLst>
                    <a:ext uri="{FF2B5EF4-FFF2-40B4-BE49-F238E27FC236}">
                      <a16:creationId xmlns:a16="http://schemas.microsoft.com/office/drawing/2014/main" id="{D7E6B9E3-8029-645A-B24A-10277500CCCA}"/>
                    </a:ext>
                  </a:extLst>
                </p:cNvPr>
                <p:cNvSpPr/>
                <p:nvPr/>
              </p:nvSpPr>
              <p:spPr>
                <a:xfrm>
                  <a:off x="4599526" y="1628488"/>
                  <a:ext cx="967046" cy="22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0" h="1065" extrusionOk="0">
                      <a:moveTo>
                        <a:pt x="393" y="79"/>
                      </a:moveTo>
                      <a:cubicBezTo>
                        <a:pt x="404" y="79"/>
                        <a:pt x="415" y="79"/>
                        <a:pt x="425" y="80"/>
                      </a:cubicBezTo>
                      <a:lnTo>
                        <a:pt x="4316" y="372"/>
                      </a:lnTo>
                      <a:cubicBezTo>
                        <a:pt x="4468" y="390"/>
                        <a:pt x="4565" y="524"/>
                        <a:pt x="4547" y="695"/>
                      </a:cubicBezTo>
                      <a:cubicBezTo>
                        <a:pt x="4524" y="871"/>
                        <a:pt x="4371" y="986"/>
                        <a:pt x="4219" y="986"/>
                      </a:cubicBezTo>
                      <a:lnTo>
                        <a:pt x="310" y="658"/>
                      </a:lnTo>
                      <a:cubicBezTo>
                        <a:pt x="157" y="640"/>
                        <a:pt x="79" y="506"/>
                        <a:pt x="97" y="348"/>
                      </a:cubicBezTo>
                      <a:cubicBezTo>
                        <a:pt x="132" y="190"/>
                        <a:pt x="254" y="79"/>
                        <a:pt x="393" y="79"/>
                      </a:cubicBezTo>
                      <a:close/>
                      <a:moveTo>
                        <a:pt x="397" y="0"/>
                      </a:moveTo>
                      <a:cubicBezTo>
                        <a:pt x="230" y="0"/>
                        <a:pt x="59" y="152"/>
                        <a:pt x="42" y="348"/>
                      </a:cubicBezTo>
                      <a:cubicBezTo>
                        <a:pt x="0" y="543"/>
                        <a:pt x="116" y="718"/>
                        <a:pt x="310" y="737"/>
                      </a:cubicBezTo>
                      <a:lnTo>
                        <a:pt x="4200" y="1065"/>
                      </a:lnTo>
                      <a:cubicBezTo>
                        <a:pt x="4408" y="1065"/>
                        <a:pt x="4584" y="908"/>
                        <a:pt x="4621" y="695"/>
                      </a:cubicBezTo>
                      <a:cubicBezTo>
                        <a:pt x="4639" y="506"/>
                        <a:pt x="4505" y="312"/>
                        <a:pt x="4316" y="312"/>
                      </a:cubicBezTo>
                      <a:lnTo>
                        <a:pt x="425" y="2"/>
                      </a:lnTo>
                      <a:cubicBezTo>
                        <a:pt x="416" y="1"/>
                        <a:pt x="407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2081;p47">
                  <a:extLst>
                    <a:ext uri="{FF2B5EF4-FFF2-40B4-BE49-F238E27FC236}">
                      <a16:creationId xmlns:a16="http://schemas.microsoft.com/office/drawing/2014/main" id="{41D8F1DB-8E1C-49B7-48B1-B1AB38CA1E0F}"/>
                    </a:ext>
                  </a:extLst>
                </p:cNvPr>
                <p:cNvSpPr/>
                <p:nvPr/>
              </p:nvSpPr>
              <p:spPr>
                <a:xfrm>
                  <a:off x="4371323" y="2900447"/>
                  <a:ext cx="994973" cy="258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38" extrusionOk="0">
                      <a:moveTo>
                        <a:pt x="393" y="1"/>
                      </a:moveTo>
                      <a:cubicBezTo>
                        <a:pt x="229" y="1"/>
                        <a:pt x="76" y="130"/>
                        <a:pt x="37" y="312"/>
                      </a:cubicBezTo>
                      <a:cubicBezTo>
                        <a:pt x="0" y="525"/>
                        <a:pt x="116" y="696"/>
                        <a:pt x="291" y="714"/>
                      </a:cubicBezTo>
                      <a:lnTo>
                        <a:pt x="4353" y="1236"/>
                      </a:lnTo>
                      <a:cubicBezTo>
                        <a:pt x="4363" y="1237"/>
                        <a:pt x="4374" y="1238"/>
                        <a:pt x="4384" y="1238"/>
                      </a:cubicBezTo>
                      <a:cubicBezTo>
                        <a:pt x="4561" y="1238"/>
                        <a:pt x="4719" y="1092"/>
                        <a:pt x="4736" y="908"/>
                      </a:cubicBezTo>
                      <a:cubicBezTo>
                        <a:pt x="4773" y="696"/>
                        <a:pt x="4639" y="506"/>
                        <a:pt x="4468" y="483"/>
                      </a:cubicBezTo>
                      <a:lnTo>
                        <a:pt x="425" y="3"/>
                      </a:lnTo>
                      <a:cubicBezTo>
                        <a:pt x="414" y="2"/>
                        <a:pt x="404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2082;p47">
                  <a:extLst>
                    <a:ext uri="{FF2B5EF4-FFF2-40B4-BE49-F238E27FC236}">
                      <a16:creationId xmlns:a16="http://schemas.microsoft.com/office/drawing/2014/main" id="{9FC09C21-19C9-C10C-0B67-E8773239705D}"/>
                    </a:ext>
                  </a:extLst>
                </p:cNvPr>
                <p:cNvSpPr/>
                <p:nvPr/>
              </p:nvSpPr>
              <p:spPr>
                <a:xfrm>
                  <a:off x="4371312" y="2892110"/>
                  <a:ext cx="1011230" cy="27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315" extrusionOk="0">
                      <a:moveTo>
                        <a:pt x="404" y="81"/>
                      </a:moveTo>
                      <a:cubicBezTo>
                        <a:pt x="417" y="81"/>
                        <a:pt x="430" y="82"/>
                        <a:pt x="444" y="84"/>
                      </a:cubicBezTo>
                      <a:lnTo>
                        <a:pt x="4505" y="565"/>
                      </a:lnTo>
                      <a:cubicBezTo>
                        <a:pt x="4658" y="583"/>
                        <a:pt x="4773" y="754"/>
                        <a:pt x="4736" y="930"/>
                      </a:cubicBezTo>
                      <a:cubicBezTo>
                        <a:pt x="4719" y="1112"/>
                        <a:pt x="4580" y="1241"/>
                        <a:pt x="4437" y="1241"/>
                      </a:cubicBezTo>
                      <a:cubicBezTo>
                        <a:pt x="4427" y="1241"/>
                        <a:pt x="4418" y="1241"/>
                        <a:pt x="4408" y="1239"/>
                      </a:cubicBezTo>
                      <a:lnTo>
                        <a:pt x="328" y="717"/>
                      </a:lnTo>
                      <a:cubicBezTo>
                        <a:pt x="171" y="699"/>
                        <a:pt x="74" y="546"/>
                        <a:pt x="116" y="371"/>
                      </a:cubicBezTo>
                      <a:cubicBezTo>
                        <a:pt x="133" y="193"/>
                        <a:pt x="262" y="81"/>
                        <a:pt x="404" y="81"/>
                      </a:cubicBezTo>
                      <a:close/>
                      <a:moveTo>
                        <a:pt x="409" y="1"/>
                      </a:moveTo>
                      <a:cubicBezTo>
                        <a:pt x="234" y="1"/>
                        <a:pt x="71" y="159"/>
                        <a:pt x="37" y="352"/>
                      </a:cubicBezTo>
                      <a:cubicBezTo>
                        <a:pt x="0" y="583"/>
                        <a:pt x="134" y="777"/>
                        <a:pt x="328" y="796"/>
                      </a:cubicBezTo>
                      <a:lnTo>
                        <a:pt x="4390" y="1313"/>
                      </a:lnTo>
                      <a:cubicBezTo>
                        <a:pt x="4401" y="1314"/>
                        <a:pt x="4413" y="1315"/>
                        <a:pt x="4425" y="1315"/>
                      </a:cubicBezTo>
                      <a:cubicBezTo>
                        <a:pt x="4623" y="1315"/>
                        <a:pt x="4793" y="1167"/>
                        <a:pt x="4810" y="948"/>
                      </a:cubicBezTo>
                      <a:cubicBezTo>
                        <a:pt x="4852" y="717"/>
                        <a:pt x="4718" y="505"/>
                        <a:pt x="4505" y="486"/>
                      </a:cubicBezTo>
                      <a:lnTo>
                        <a:pt x="462" y="6"/>
                      </a:lnTo>
                      <a:cubicBezTo>
                        <a:pt x="444" y="2"/>
                        <a:pt x="426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2083;p47">
                  <a:extLst>
                    <a:ext uri="{FF2B5EF4-FFF2-40B4-BE49-F238E27FC236}">
                      <a16:creationId xmlns:a16="http://schemas.microsoft.com/office/drawing/2014/main" id="{EC02F02D-191E-95BA-EDC2-F10B365926B9}"/>
                    </a:ext>
                  </a:extLst>
                </p:cNvPr>
                <p:cNvSpPr/>
                <p:nvPr/>
              </p:nvSpPr>
              <p:spPr>
                <a:xfrm>
                  <a:off x="4772730" y="677906"/>
                  <a:ext cx="1537269" cy="19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929" extrusionOk="0">
                      <a:moveTo>
                        <a:pt x="338" y="1"/>
                      </a:moveTo>
                      <a:cubicBezTo>
                        <a:pt x="194" y="1"/>
                        <a:pt x="54" y="129"/>
                        <a:pt x="19" y="289"/>
                      </a:cubicBezTo>
                      <a:cubicBezTo>
                        <a:pt x="1" y="446"/>
                        <a:pt x="98" y="598"/>
                        <a:pt x="250" y="598"/>
                      </a:cubicBezTo>
                      <a:lnTo>
                        <a:pt x="6987" y="927"/>
                      </a:lnTo>
                      <a:cubicBezTo>
                        <a:pt x="6999" y="928"/>
                        <a:pt x="7011" y="928"/>
                        <a:pt x="7023" y="928"/>
                      </a:cubicBezTo>
                      <a:cubicBezTo>
                        <a:pt x="7200" y="928"/>
                        <a:pt x="7335" y="799"/>
                        <a:pt x="7352" y="617"/>
                      </a:cubicBezTo>
                      <a:cubicBezTo>
                        <a:pt x="7375" y="446"/>
                        <a:pt x="7260" y="289"/>
                        <a:pt x="7066" y="289"/>
                      </a:cubicBezTo>
                      <a:lnTo>
                        <a:pt x="366" y="2"/>
                      </a:lnTo>
                      <a:cubicBezTo>
                        <a:pt x="357" y="1"/>
                        <a:pt x="34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2084;p47">
                  <a:extLst>
                    <a:ext uri="{FF2B5EF4-FFF2-40B4-BE49-F238E27FC236}">
                      <a16:creationId xmlns:a16="http://schemas.microsoft.com/office/drawing/2014/main" id="{8E739C13-FD0B-03CC-7A9F-AA539ECE2182}"/>
                    </a:ext>
                  </a:extLst>
                </p:cNvPr>
                <p:cNvSpPr/>
                <p:nvPr/>
              </p:nvSpPr>
              <p:spPr>
                <a:xfrm>
                  <a:off x="4771885" y="670195"/>
                  <a:ext cx="1553525" cy="209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003" extrusionOk="0">
                      <a:moveTo>
                        <a:pt x="407" y="58"/>
                      </a:moveTo>
                      <a:lnTo>
                        <a:pt x="7107" y="367"/>
                      </a:lnTo>
                      <a:cubicBezTo>
                        <a:pt x="7259" y="367"/>
                        <a:pt x="7375" y="501"/>
                        <a:pt x="7356" y="654"/>
                      </a:cubicBezTo>
                      <a:cubicBezTo>
                        <a:pt x="7339" y="801"/>
                        <a:pt x="7220" y="928"/>
                        <a:pt x="7076" y="928"/>
                      </a:cubicBezTo>
                      <a:cubicBezTo>
                        <a:pt x="7066" y="928"/>
                        <a:pt x="7057" y="928"/>
                        <a:pt x="7047" y="927"/>
                      </a:cubicBezTo>
                      <a:lnTo>
                        <a:pt x="310" y="599"/>
                      </a:lnTo>
                      <a:cubicBezTo>
                        <a:pt x="157" y="599"/>
                        <a:pt x="60" y="483"/>
                        <a:pt x="97" y="326"/>
                      </a:cubicBezTo>
                      <a:cubicBezTo>
                        <a:pt x="116" y="173"/>
                        <a:pt x="255" y="58"/>
                        <a:pt x="407" y="58"/>
                      </a:cubicBezTo>
                      <a:close/>
                      <a:moveTo>
                        <a:pt x="372" y="0"/>
                      </a:moveTo>
                      <a:cubicBezTo>
                        <a:pt x="209" y="0"/>
                        <a:pt x="58" y="149"/>
                        <a:pt x="23" y="326"/>
                      </a:cubicBezTo>
                      <a:cubicBezTo>
                        <a:pt x="0" y="501"/>
                        <a:pt x="116" y="672"/>
                        <a:pt x="291" y="672"/>
                      </a:cubicBezTo>
                      <a:lnTo>
                        <a:pt x="7028" y="1001"/>
                      </a:lnTo>
                      <a:cubicBezTo>
                        <a:pt x="7040" y="1002"/>
                        <a:pt x="7052" y="1002"/>
                        <a:pt x="7063" y="1002"/>
                      </a:cubicBezTo>
                      <a:cubicBezTo>
                        <a:pt x="7260" y="1002"/>
                        <a:pt x="7417" y="855"/>
                        <a:pt x="7435" y="654"/>
                      </a:cubicBezTo>
                      <a:cubicBezTo>
                        <a:pt x="7453" y="465"/>
                        <a:pt x="7319" y="307"/>
                        <a:pt x="7125" y="289"/>
                      </a:cubicBezTo>
                      <a:lnTo>
                        <a:pt x="407" y="2"/>
                      </a:lnTo>
                      <a:cubicBezTo>
                        <a:pt x="395" y="1"/>
                        <a:pt x="384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2085;p47">
                  <a:extLst>
                    <a:ext uri="{FF2B5EF4-FFF2-40B4-BE49-F238E27FC236}">
                      <a16:creationId xmlns:a16="http://schemas.microsoft.com/office/drawing/2014/main" id="{FDD806DD-7788-A65B-FC2E-E0881E6F3994}"/>
                    </a:ext>
                  </a:extLst>
                </p:cNvPr>
                <p:cNvSpPr/>
                <p:nvPr/>
              </p:nvSpPr>
              <p:spPr>
                <a:xfrm>
                  <a:off x="4559938" y="1845032"/>
                  <a:ext cx="963294" cy="209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" h="1007" extrusionOk="0">
                      <a:moveTo>
                        <a:pt x="371" y="1"/>
                      </a:moveTo>
                      <a:cubicBezTo>
                        <a:pt x="213" y="1"/>
                        <a:pt x="77" y="129"/>
                        <a:pt x="38" y="294"/>
                      </a:cubicBezTo>
                      <a:cubicBezTo>
                        <a:pt x="1" y="488"/>
                        <a:pt x="116" y="640"/>
                        <a:pt x="287" y="659"/>
                      </a:cubicBezTo>
                      <a:lnTo>
                        <a:pt x="4215" y="1005"/>
                      </a:lnTo>
                      <a:cubicBezTo>
                        <a:pt x="4226" y="1006"/>
                        <a:pt x="4236" y="1007"/>
                        <a:pt x="4247" y="1007"/>
                      </a:cubicBezTo>
                      <a:cubicBezTo>
                        <a:pt x="4411" y="1007"/>
                        <a:pt x="4563" y="878"/>
                        <a:pt x="4584" y="696"/>
                      </a:cubicBezTo>
                      <a:cubicBezTo>
                        <a:pt x="4621" y="506"/>
                        <a:pt x="4487" y="331"/>
                        <a:pt x="4312" y="331"/>
                      </a:cubicBezTo>
                      <a:lnTo>
                        <a:pt x="403" y="3"/>
                      </a:lnTo>
                      <a:cubicBezTo>
                        <a:pt x="392" y="1"/>
                        <a:pt x="382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2086;p47">
                  <a:extLst>
                    <a:ext uri="{FF2B5EF4-FFF2-40B4-BE49-F238E27FC236}">
                      <a16:creationId xmlns:a16="http://schemas.microsoft.com/office/drawing/2014/main" id="{A9FB3036-750E-BBB6-CF9D-B52F2E8B3CAD}"/>
                    </a:ext>
                  </a:extLst>
                </p:cNvPr>
                <p:cNvSpPr/>
                <p:nvPr/>
              </p:nvSpPr>
              <p:spPr>
                <a:xfrm>
                  <a:off x="4559927" y="1837529"/>
                  <a:ext cx="978717" cy="22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" h="1081" extrusionOk="0">
                      <a:moveTo>
                        <a:pt x="421" y="62"/>
                      </a:moveTo>
                      <a:lnTo>
                        <a:pt x="4349" y="408"/>
                      </a:lnTo>
                      <a:cubicBezTo>
                        <a:pt x="4506" y="408"/>
                        <a:pt x="4621" y="561"/>
                        <a:pt x="4580" y="732"/>
                      </a:cubicBezTo>
                      <a:cubicBezTo>
                        <a:pt x="4563" y="895"/>
                        <a:pt x="4446" y="1006"/>
                        <a:pt x="4288" y="1006"/>
                      </a:cubicBezTo>
                      <a:cubicBezTo>
                        <a:pt x="4276" y="1006"/>
                        <a:pt x="4264" y="1006"/>
                        <a:pt x="4252" y="1004"/>
                      </a:cubicBezTo>
                      <a:lnTo>
                        <a:pt x="324" y="658"/>
                      </a:lnTo>
                      <a:cubicBezTo>
                        <a:pt x="172" y="658"/>
                        <a:pt x="75" y="501"/>
                        <a:pt x="116" y="348"/>
                      </a:cubicBezTo>
                      <a:cubicBezTo>
                        <a:pt x="135" y="177"/>
                        <a:pt x="287" y="62"/>
                        <a:pt x="421" y="62"/>
                      </a:cubicBezTo>
                      <a:close/>
                      <a:moveTo>
                        <a:pt x="411" y="0"/>
                      </a:moveTo>
                      <a:cubicBezTo>
                        <a:pt x="248" y="0"/>
                        <a:pt x="73" y="146"/>
                        <a:pt x="38" y="330"/>
                      </a:cubicBezTo>
                      <a:cubicBezTo>
                        <a:pt x="1" y="542"/>
                        <a:pt x="135" y="713"/>
                        <a:pt x="306" y="732"/>
                      </a:cubicBezTo>
                      <a:lnTo>
                        <a:pt x="4252" y="1078"/>
                      </a:lnTo>
                      <a:cubicBezTo>
                        <a:pt x="4265" y="1080"/>
                        <a:pt x="4277" y="1080"/>
                        <a:pt x="4290" y="1080"/>
                      </a:cubicBezTo>
                      <a:cubicBezTo>
                        <a:pt x="4471" y="1080"/>
                        <a:pt x="4641" y="930"/>
                        <a:pt x="4658" y="732"/>
                      </a:cubicBezTo>
                      <a:cubicBezTo>
                        <a:pt x="4695" y="524"/>
                        <a:pt x="4561" y="348"/>
                        <a:pt x="4349" y="330"/>
                      </a:cubicBezTo>
                      <a:lnTo>
                        <a:pt x="440" y="2"/>
                      </a:lnTo>
                      <a:cubicBezTo>
                        <a:pt x="430" y="1"/>
                        <a:pt x="421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2087;p47">
                  <a:extLst>
                    <a:ext uri="{FF2B5EF4-FFF2-40B4-BE49-F238E27FC236}">
                      <a16:creationId xmlns:a16="http://schemas.microsoft.com/office/drawing/2014/main" id="{A7456CFF-4FA0-DC12-BAD2-9E90203D80F6}"/>
                    </a:ext>
                  </a:extLst>
                </p:cNvPr>
                <p:cNvSpPr/>
                <p:nvPr/>
              </p:nvSpPr>
              <p:spPr>
                <a:xfrm>
                  <a:off x="4330890" y="3125744"/>
                  <a:ext cx="1003518" cy="270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1298" extrusionOk="0">
                      <a:moveTo>
                        <a:pt x="387" y="1"/>
                      </a:moveTo>
                      <a:cubicBezTo>
                        <a:pt x="212" y="1"/>
                        <a:pt x="76" y="149"/>
                        <a:pt x="42" y="326"/>
                      </a:cubicBezTo>
                      <a:cubicBezTo>
                        <a:pt x="0" y="539"/>
                        <a:pt x="116" y="714"/>
                        <a:pt x="291" y="751"/>
                      </a:cubicBezTo>
                      <a:lnTo>
                        <a:pt x="4390" y="1292"/>
                      </a:lnTo>
                      <a:cubicBezTo>
                        <a:pt x="4407" y="1296"/>
                        <a:pt x="4425" y="1298"/>
                        <a:pt x="4443" y="1298"/>
                      </a:cubicBezTo>
                      <a:cubicBezTo>
                        <a:pt x="4598" y="1298"/>
                        <a:pt x="4740" y="1155"/>
                        <a:pt x="4778" y="964"/>
                      </a:cubicBezTo>
                      <a:cubicBezTo>
                        <a:pt x="4815" y="751"/>
                        <a:pt x="4681" y="557"/>
                        <a:pt x="4487" y="539"/>
                      </a:cubicBezTo>
                      <a:lnTo>
                        <a:pt x="425" y="3"/>
                      </a:lnTo>
                      <a:cubicBezTo>
                        <a:pt x="412" y="1"/>
                        <a:pt x="400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2088;p47">
                  <a:extLst>
                    <a:ext uri="{FF2B5EF4-FFF2-40B4-BE49-F238E27FC236}">
                      <a16:creationId xmlns:a16="http://schemas.microsoft.com/office/drawing/2014/main" id="{12899F7C-023B-9E18-AB85-EF40F7340F59}"/>
                    </a:ext>
                  </a:extLst>
                </p:cNvPr>
                <p:cNvSpPr/>
                <p:nvPr/>
              </p:nvSpPr>
              <p:spPr>
                <a:xfrm>
                  <a:off x="4330879" y="3117199"/>
                  <a:ext cx="1018941" cy="28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76" extrusionOk="0">
                      <a:moveTo>
                        <a:pt x="412" y="97"/>
                      </a:moveTo>
                      <a:cubicBezTo>
                        <a:pt x="422" y="97"/>
                        <a:pt x="433" y="98"/>
                        <a:pt x="444" y="99"/>
                      </a:cubicBezTo>
                      <a:lnTo>
                        <a:pt x="4524" y="621"/>
                      </a:lnTo>
                      <a:cubicBezTo>
                        <a:pt x="4699" y="640"/>
                        <a:pt x="4796" y="811"/>
                        <a:pt x="4773" y="1005"/>
                      </a:cubicBezTo>
                      <a:cubicBezTo>
                        <a:pt x="4756" y="1163"/>
                        <a:pt x="4624" y="1294"/>
                        <a:pt x="4465" y="1294"/>
                      </a:cubicBezTo>
                      <a:cubicBezTo>
                        <a:pt x="4452" y="1294"/>
                        <a:pt x="4440" y="1293"/>
                        <a:pt x="4427" y="1291"/>
                      </a:cubicBezTo>
                      <a:lnTo>
                        <a:pt x="328" y="737"/>
                      </a:lnTo>
                      <a:cubicBezTo>
                        <a:pt x="176" y="714"/>
                        <a:pt x="79" y="561"/>
                        <a:pt x="116" y="390"/>
                      </a:cubicBezTo>
                      <a:cubicBezTo>
                        <a:pt x="133" y="210"/>
                        <a:pt x="270" y="97"/>
                        <a:pt x="412" y="97"/>
                      </a:cubicBezTo>
                      <a:close/>
                      <a:moveTo>
                        <a:pt x="430" y="1"/>
                      </a:moveTo>
                      <a:cubicBezTo>
                        <a:pt x="248" y="1"/>
                        <a:pt x="76" y="149"/>
                        <a:pt x="37" y="367"/>
                      </a:cubicBezTo>
                      <a:cubicBezTo>
                        <a:pt x="0" y="598"/>
                        <a:pt x="116" y="792"/>
                        <a:pt x="310" y="829"/>
                      </a:cubicBezTo>
                      <a:lnTo>
                        <a:pt x="4408" y="1370"/>
                      </a:lnTo>
                      <a:cubicBezTo>
                        <a:pt x="4428" y="1373"/>
                        <a:pt x="4447" y="1375"/>
                        <a:pt x="4466" y="1375"/>
                      </a:cubicBezTo>
                      <a:cubicBezTo>
                        <a:pt x="4655" y="1375"/>
                        <a:pt x="4818" y="1215"/>
                        <a:pt x="4852" y="1005"/>
                      </a:cubicBezTo>
                      <a:cubicBezTo>
                        <a:pt x="4889" y="774"/>
                        <a:pt x="4736" y="561"/>
                        <a:pt x="4542" y="543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2089;p47">
                  <a:extLst>
                    <a:ext uri="{FF2B5EF4-FFF2-40B4-BE49-F238E27FC236}">
                      <a16:creationId xmlns:a16="http://schemas.microsoft.com/office/drawing/2014/main" id="{223B0DE7-6F39-0561-25FA-9F61C38A868C}"/>
                    </a:ext>
                  </a:extLst>
                </p:cNvPr>
                <p:cNvSpPr/>
                <p:nvPr/>
              </p:nvSpPr>
              <p:spPr>
                <a:xfrm>
                  <a:off x="4728546" y="919043"/>
                  <a:ext cx="1552483" cy="2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9" h="1022" extrusionOk="0">
                      <a:moveTo>
                        <a:pt x="365" y="1"/>
                      </a:moveTo>
                      <a:cubicBezTo>
                        <a:pt x="213" y="1"/>
                        <a:pt x="56" y="135"/>
                        <a:pt x="19" y="310"/>
                      </a:cubicBezTo>
                      <a:cubicBezTo>
                        <a:pt x="0" y="481"/>
                        <a:pt x="97" y="615"/>
                        <a:pt x="268" y="634"/>
                      </a:cubicBezTo>
                      <a:lnTo>
                        <a:pt x="7065" y="1022"/>
                      </a:lnTo>
                      <a:cubicBezTo>
                        <a:pt x="7241" y="1022"/>
                        <a:pt x="7412" y="888"/>
                        <a:pt x="7430" y="712"/>
                      </a:cubicBezTo>
                      <a:cubicBezTo>
                        <a:pt x="7449" y="518"/>
                        <a:pt x="7315" y="366"/>
                        <a:pt x="7144" y="366"/>
                      </a:cubicBez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2090;p47">
                  <a:extLst>
                    <a:ext uri="{FF2B5EF4-FFF2-40B4-BE49-F238E27FC236}">
                      <a16:creationId xmlns:a16="http://schemas.microsoft.com/office/drawing/2014/main" id="{16CF1239-CBEB-BB35-6840-B658FAA35B89}"/>
                    </a:ext>
                  </a:extLst>
                </p:cNvPr>
                <p:cNvSpPr/>
                <p:nvPr/>
              </p:nvSpPr>
              <p:spPr>
                <a:xfrm>
                  <a:off x="4728535" y="914875"/>
                  <a:ext cx="1568948" cy="2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8" h="1079" extrusionOk="0">
                      <a:moveTo>
                        <a:pt x="402" y="58"/>
                      </a:moveTo>
                      <a:lnTo>
                        <a:pt x="7181" y="423"/>
                      </a:lnTo>
                      <a:cubicBezTo>
                        <a:pt x="7333" y="423"/>
                        <a:pt x="7449" y="561"/>
                        <a:pt x="7430" y="732"/>
                      </a:cubicBezTo>
                      <a:cubicBezTo>
                        <a:pt x="7412" y="885"/>
                        <a:pt x="7255" y="1000"/>
                        <a:pt x="7102" y="1000"/>
                      </a:cubicBezTo>
                      <a:lnTo>
                        <a:pt x="305" y="617"/>
                      </a:lnTo>
                      <a:cubicBezTo>
                        <a:pt x="153" y="598"/>
                        <a:pt x="74" y="483"/>
                        <a:pt x="93" y="330"/>
                      </a:cubicBezTo>
                      <a:cubicBezTo>
                        <a:pt x="116" y="173"/>
                        <a:pt x="250" y="58"/>
                        <a:pt x="402" y="58"/>
                      </a:cubicBezTo>
                      <a:close/>
                      <a:moveTo>
                        <a:pt x="390" y="1"/>
                      </a:moveTo>
                      <a:cubicBezTo>
                        <a:pt x="213" y="1"/>
                        <a:pt x="55" y="147"/>
                        <a:pt x="37" y="330"/>
                      </a:cubicBezTo>
                      <a:cubicBezTo>
                        <a:pt x="0" y="501"/>
                        <a:pt x="116" y="677"/>
                        <a:pt x="287" y="677"/>
                      </a:cubicBezTo>
                      <a:lnTo>
                        <a:pt x="7102" y="1079"/>
                      </a:lnTo>
                      <a:cubicBezTo>
                        <a:pt x="7296" y="1079"/>
                        <a:pt x="7467" y="926"/>
                        <a:pt x="7509" y="732"/>
                      </a:cubicBezTo>
                      <a:cubicBezTo>
                        <a:pt x="7527" y="520"/>
                        <a:pt x="7370" y="349"/>
                        <a:pt x="7181" y="349"/>
                      </a:cubicBezTo>
                      <a:lnTo>
                        <a:pt x="421" y="2"/>
                      </a:lnTo>
                      <a:cubicBezTo>
                        <a:pt x="410" y="1"/>
                        <a:pt x="40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2091;p47">
                  <a:extLst>
                    <a:ext uri="{FF2B5EF4-FFF2-40B4-BE49-F238E27FC236}">
                      <a16:creationId xmlns:a16="http://schemas.microsoft.com/office/drawing/2014/main" id="{C06ED2E0-BEEF-B905-1A00-181261D9C80C}"/>
                    </a:ext>
                  </a:extLst>
                </p:cNvPr>
                <p:cNvSpPr/>
                <p:nvPr/>
              </p:nvSpPr>
              <p:spPr>
                <a:xfrm>
                  <a:off x="4511795" y="2109928"/>
                  <a:ext cx="971005" cy="226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" h="1085" extrusionOk="0">
                      <a:moveTo>
                        <a:pt x="375" y="1"/>
                      </a:moveTo>
                      <a:cubicBezTo>
                        <a:pt x="216" y="1"/>
                        <a:pt x="77" y="150"/>
                        <a:pt x="38" y="312"/>
                      </a:cubicBezTo>
                      <a:cubicBezTo>
                        <a:pt x="1" y="506"/>
                        <a:pt x="116" y="677"/>
                        <a:pt x="287" y="695"/>
                      </a:cubicBezTo>
                      <a:lnTo>
                        <a:pt x="4256" y="1083"/>
                      </a:lnTo>
                      <a:cubicBezTo>
                        <a:pt x="4266" y="1084"/>
                        <a:pt x="4275" y="1085"/>
                        <a:pt x="4285" y="1085"/>
                      </a:cubicBezTo>
                      <a:cubicBezTo>
                        <a:pt x="4446" y="1085"/>
                        <a:pt x="4604" y="939"/>
                        <a:pt x="4621" y="755"/>
                      </a:cubicBezTo>
                      <a:cubicBezTo>
                        <a:pt x="4658" y="561"/>
                        <a:pt x="4543" y="390"/>
                        <a:pt x="4353" y="372"/>
                      </a:cubicBezTo>
                      <a:lnTo>
                        <a:pt x="403" y="2"/>
                      </a:lnTo>
                      <a:cubicBezTo>
                        <a:pt x="394" y="1"/>
                        <a:pt x="384" y="1"/>
                        <a:pt x="3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2092;p47">
                  <a:extLst>
                    <a:ext uri="{FF2B5EF4-FFF2-40B4-BE49-F238E27FC236}">
                      <a16:creationId xmlns:a16="http://schemas.microsoft.com/office/drawing/2014/main" id="{74A126E9-36BB-891C-C2DA-328609A44086}"/>
                    </a:ext>
                  </a:extLst>
                </p:cNvPr>
                <p:cNvSpPr/>
                <p:nvPr/>
              </p:nvSpPr>
              <p:spPr>
                <a:xfrm>
                  <a:off x="4511783" y="2102216"/>
                  <a:ext cx="987262" cy="24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159" extrusionOk="0">
                      <a:moveTo>
                        <a:pt x="411" y="79"/>
                      </a:moveTo>
                      <a:cubicBezTo>
                        <a:pt x="421" y="79"/>
                        <a:pt x="430" y="80"/>
                        <a:pt x="440" y="81"/>
                      </a:cubicBezTo>
                      <a:lnTo>
                        <a:pt x="4390" y="446"/>
                      </a:lnTo>
                      <a:cubicBezTo>
                        <a:pt x="4543" y="464"/>
                        <a:pt x="4658" y="617"/>
                        <a:pt x="4640" y="792"/>
                      </a:cubicBezTo>
                      <a:cubicBezTo>
                        <a:pt x="4601" y="951"/>
                        <a:pt x="4484" y="1081"/>
                        <a:pt x="4330" y="1081"/>
                      </a:cubicBezTo>
                      <a:cubicBezTo>
                        <a:pt x="4318" y="1081"/>
                        <a:pt x="4306" y="1081"/>
                        <a:pt x="4293" y="1079"/>
                      </a:cubicBezTo>
                      <a:lnTo>
                        <a:pt x="324" y="695"/>
                      </a:lnTo>
                      <a:cubicBezTo>
                        <a:pt x="172" y="677"/>
                        <a:pt x="75" y="524"/>
                        <a:pt x="116" y="349"/>
                      </a:cubicBezTo>
                      <a:cubicBezTo>
                        <a:pt x="134" y="206"/>
                        <a:pt x="269" y="79"/>
                        <a:pt x="411" y="79"/>
                      </a:cubicBezTo>
                      <a:close/>
                      <a:moveTo>
                        <a:pt x="411" y="1"/>
                      </a:moveTo>
                      <a:cubicBezTo>
                        <a:pt x="248" y="1"/>
                        <a:pt x="73" y="148"/>
                        <a:pt x="38" y="349"/>
                      </a:cubicBezTo>
                      <a:cubicBezTo>
                        <a:pt x="1" y="561"/>
                        <a:pt x="135" y="755"/>
                        <a:pt x="324" y="774"/>
                      </a:cubicBezTo>
                      <a:lnTo>
                        <a:pt x="4293" y="1157"/>
                      </a:lnTo>
                      <a:cubicBezTo>
                        <a:pt x="4304" y="1158"/>
                        <a:pt x="4314" y="1159"/>
                        <a:pt x="4325" y="1159"/>
                      </a:cubicBezTo>
                      <a:cubicBezTo>
                        <a:pt x="4504" y="1159"/>
                        <a:pt x="4678" y="1011"/>
                        <a:pt x="4695" y="792"/>
                      </a:cubicBezTo>
                      <a:cubicBezTo>
                        <a:pt x="4737" y="580"/>
                        <a:pt x="4598" y="386"/>
                        <a:pt x="4409" y="367"/>
                      </a:cubicBezTo>
                      <a:lnTo>
                        <a:pt x="440" y="2"/>
                      </a:lnTo>
                      <a:cubicBezTo>
                        <a:pt x="430" y="1"/>
                        <a:pt x="421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2093;p47">
                  <a:extLst>
                    <a:ext uri="{FF2B5EF4-FFF2-40B4-BE49-F238E27FC236}">
                      <a16:creationId xmlns:a16="http://schemas.microsoft.com/office/drawing/2014/main" id="{EA113BFF-3845-C018-A6DB-64BF80EC82AC}"/>
                    </a:ext>
                  </a:extLst>
                </p:cNvPr>
                <p:cNvSpPr/>
                <p:nvPr/>
              </p:nvSpPr>
              <p:spPr>
                <a:xfrm>
                  <a:off x="4278787" y="3422527"/>
                  <a:ext cx="1011438" cy="28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353" extrusionOk="0">
                      <a:moveTo>
                        <a:pt x="390" y="0"/>
                      </a:moveTo>
                      <a:cubicBezTo>
                        <a:pt x="213" y="0"/>
                        <a:pt x="77" y="131"/>
                        <a:pt x="42" y="330"/>
                      </a:cubicBezTo>
                      <a:cubicBezTo>
                        <a:pt x="1" y="543"/>
                        <a:pt x="116" y="732"/>
                        <a:pt x="292" y="751"/>
                      </a:cubicBezTo>
                      <a:lnTo>
                        <a:pt x="4432" y="1351"/>
                      </a:lnTo>
                      <a:cubicBezTo>
                        <a:pt x="4442" y="1352"/>
                        <a:pt x="4453" y="1353"/>
                        <a:pt x="4463" y="1353"/>
                      </a:cubicBezTo>
                      <a:cubicBezTo>
                        <a:pt x="4626" y="1353"/>
                        <a:pt x="4798" y="1222"/>
                        <a:pt x="4815" y="1005"/>
                      </a:cubicBezTo>
                      <a:cubicBezTo>
                        <a:pt x="4852" y="792"/>
                        <a:pt x="4718" y="598"/>
                        <a:pt x="4547" y="580"/>
                      </a:cubicBezTo>
                      <a:lnTo>
                        <a:pt x="426" y="2"/>
                      </a:lnTo>
                      <a:cubicBezTo>
                        <a:pt x="414" y="1"/>
                        <a:pt x="402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2094;p47">
                  <a:extLst>
                    <a:ext uri="{FF2B5EF4-FFF2-40B4-BE49-F238E27FC236}">
                      <a16:creationId xmlns:a16="http://schemas.microsoft.com/office/drawing/2014/main" id="{788A907D-7BF0-7995-76C1-293BD834E580}"/>
                    </a:ext>
                  </a:extLst>
                </p:cNvPr>
                <p:cNvSpPr/>
                <p:nvPr/>
              </p:nvSpPr>
              <p:spPr>
                <a:xfrm>
                  <a:off x="4278775" y="3413774"/>
                  <a:ext cx="1027694" cy="29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1436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561" y="659"/>
                      </a:lnTo>
                      <a:cubicBezTo>
                        <a:pt x="4737" y="677"/>
                        <a:pt x="4852" y="853"/>
                        <a:pt x="4815" y="1047"/>
                      </a:cubicBezTo>
                      <a:cubicBezTo>
                        <a:pt x="4794" y="1224"/>
                        <a:pt x="4658" y="1353"/>
                        <a:pt x="4500" y="1353"/>
                      </a:cubicBezTo>
                      <a:cubicBezTo>
                        <a:pt x="4490" y="1353"/>
                        <a:pt x="4479" y="1353"/>
                        <a:pt x="4469" y="1352"/>
                      </a:cubicBezTo>
                      <a:lnTo>
                        <a:pt x="329" y="756"/>
                      </a:lnTo>
                      <a:cubicBezTo>
                        <a:pt x="172" y="719"/>
                        <a:pt x="79" y="562"/>
                        <a:pt x="116" y="372"/>
                      </a:cubicBezTo>
                      <a:cubicBezTo>
                        <a:pt x="133" y="207"/>
                        <a:pt x="269" y="79"/>
                        <a:pt x="415" y="79"/>
                      </a:cubicBezTo>
                      <a:close/>
                      <a:moveTo>
                        <a:pt x="405" y="1"/>
                      </a:moveTo>
                      <a:cubicBezTo>
                        <a:pt x="232" y="1"/>
                        <a:pt x="75" y="164"/>
                        <a:pt x="38" y="372"/>
                      </a:cubicBezTo>
                      <a:cubicBezTo>
                        <a:pt x="1" y="603"/>
                        <a:pt x="116" y="816"/>
                        <a:pt x="310" y="834"/>
                      </a:cubicBezTo>
                      <a:lnTo>
                        <a:pt x="4446" y="1430"/>
                      </a:lnTo>
                      <a:cubicBezTo>
                        <a:pt x="4465" y="1434"/>
                        <a:pt x="4485" y="1435"/>
                        <a:pt x="4504" y="1435"/>
                      </a:cubicBezTo>
                      <a:cubicBezTo>
                        <a:pt x="4693" y="1435"/>
                        <a:pt x="4856" y="1275"/>
                        <a:pt x="4889" y="1065"/>
                      </a:cubicBezTo>
                      <a:cubicBezTo>
                        <a:pt x="4931" y="816"/>
                        <a:pt x="4792" y="603"/>
                        <a:pt x="4584" y="562"/>
                      </a:cubicBezTo>
                      <a:lnTo>
                        <a:pt x="463" y="7"/>
                      </a:lnTo>
                      <a:cubicBezTo>
                        <a:pt x="443" y="3"/>
                        <a:pt x="424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2095;p47">
                  <a:extLst>
                    <a:ext uri="{FF2B5EF4-FFF2-40B4-BE49-F238E27FC236}">
                      <a16:creationId xmlns:a16="http://schemas.microsoft.com/office/drawing/2014/main" id="{CB7E9AB6-F24C-FD0E-3E50-9CB9AAEA949E}"/>
                    </a:ext>
                  </a:extLst>
                </p:cNvPr>
                <p:cNvSpPr/>
                <p:nvPr/>
              </p:nvSpPr>
              <p:spPr>
                <a:xfrm>
                  <a:off x="4691865" y="1103490"/>
                  <a:ext cx="1565197" cy="22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0" h="1063" extrusionOk="0">
                      <a:moveTo>
                        <a:pt x="354" y="0"/>
                      </a:moveTo>
                      <a:cubicBezTo>
                        <a:pt x="210" y="0"/>
                        <a:pt x="77" y="131"/>
                        <a:pt x="42" y="289"/>
                      </a:cubicBezTo>
                      <a:cubicBezTo>
                        <a:pt x="1" y="465"/>
                        <a:pt x="116" y="617"/>
                        <a:pt x="292" y="617"/>
                      </a:cubicBezTo>
                      <a:lnTo>
                        <a:pt x="7126" y="1061"/>
                      </a:lnTo>
                      <a:cubicBezTo>
                        <a:pt x="7135" y="1062"/>
                        <a:pt x="7145" y="1062"/>
                        <a:pt x="7155" y="1062"/>
                      </a:cubicBezTo>
                      <a:cubicBezTo>
                        <a:pt x="7320" y="1062"/>
                        <a:pt x="7473" y="917"/>
                        <a:pt x="7491" y="751"/>
                      </a:cubicBezTo>
                      <a:cubicBezTo>
                        <a:pt x="7509" y="557"/>
                        <a:pt x="7375" y="405"/>
                        <a:pt x="7204" y="405"/>
                      </a:cubicBezTo>
                      <a:lnTo>
                        <a:pt x="389" y="3"/>
                      </a:lnTo>
                      <a:cubicBezTo>
                        <a:pt x="377" y="1"/>
                        <a:pt x="366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2096;p47">
                  <a:extLst>
                    <a:ext uri="{FF2B5EF4-FFF2-40B4-BE49-F238E27FC236}">
                      <a16:creationId xmlns:a16="http://schemas.microsoft.com/office/drawing/2014/main" id="{D5E8021C-0E62-30BC-33A0-1829F8846239}"/>
                    </a:ext>
                  </a:extLst>
                </p:cNvPr>
                <p:cNvSpPr/>
                <p:nvPr/>
              </p:nvSpPr>
              <p:spPr>
                <a:xfrm>
                  <a:off x="4695814" y="1094945"/>
                  <a:ext cx="1577493" cy="237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9" h="1141" extrusionOk="0">
                      <a:moveTo>
                        <a:pt x="374" y="79"/>
                      </a:moveTo>
                      <a:cubicBezTo>
                        <a:pt x="385" y="79"/>
                        <a:pt x="396" y="79"/>
                        <a:pt x="407" y="81"/>
                      </a:cubicBezTo>
                      <a:lnTo>
                        <a:pt x="7222" y="464"/>
                      </a:lnTo>
                      <a:cubicBezTo>
                        <a:pt x="7375" y="483"/>
                        <a:pt x="7490" y="621"/>
                        <a:pt x="7472" y="792"/>
                      </a:cubicBezTo>
                      <a:cubicBezTo>
                        <a:pt x="7455" y="933"/>
                        <a:pt x="7339" y="1063"/>
                        <a:pt x="7182" y="1063"/>
                      </a:cubicBezTo>
                      <a:cubicBezTo>
                        <a:pt x="7169" y="1063"/>
                        <a:pt x="7157" y="1062"/>
                        <a:pt x="7144" y="1060"/>
                      </a:cubicBezTo>
                      <a:lnTo>
                        <a:pt x="310" y="640"/>
                      </a:lnTo>
                      <a:cubicBezTo>
                        <a:pt x="157" y="621"/>
                        <a:pt x="60" y="483"/>
                        <a:pt x="97" y="330"/>
                      </a:cubicBezTo>
                      <a:cubicBezTo>
                        <a:pt x="115" y="189"/>
                        <a:pt x="231" y="79"/>
                        <a:pt x="374" y="79"/>
                      </a:cubicBezTo>
                      <a:close/>
                      <a:moveTo>
                        <a:pt x="394" y="1"/>
                      </a:moveTo>
                      <a:cubicBezTo>
                        <a:pt x="213" y="1"/>
                        <a:pt x="58" y="147"/>
                        <a:pt x="19" y="330"/>
                      </a:cubicBezTo>
                      <a:cubicBezTo>
                        <a:pt x="0" y="524"/>
                        <a:pt x="116" y="695"/>
                        <a:pt x="291" y="695"/>
                      </a:cubicBezTo>
                      <a:lnTo>
                        <a:pt x="7144" y="1139"/>
                      </a:lnTo>
                      <a:cubicBezTo>
                        <a:pt x="7153" y="1140"/>
                        <a:pt x="7163" y="1140"/>
                        <a:pt x="7173" y="1140"/>
                      </a:cubicBezTo>
                      <a:cubicBezTo>
                        <a:pt x="7356" y="1140"/>
                        <a:pt x="7528" y="977"/>
                        <a:pt x="7550" y="792"/>
                      </a:cubicBezTo>
                      <a:cubicBezTo>
                        <a:pt x="7569" y="580"/>
                        <a:pt x="7435" y="409"/>
                        <a:pt x="7222" y="409"/>
                      </a:cubicBezTo>
                      <a:lnTo>
                        <a:pt x="425" y="2"/>
                      </a:lnTo>
                      <a:cubicBezTo>
                        <a:pt x="415" y="1"/>
                        <a:pt x="404" y="1"/>
                        <a:pt x="39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2097;p47">
                  <a:extLst>
                    <a:ext uri="{FF2B5EF4-FFF2-40B4-BE49-F238E27FC236}">
                      <a16:creationId xmlns:a16="http://schemas.microsoft.com/office/drawing/2014/main" id="{BBB5E587-5C09-9B14-56E7-2C7A38135968}"/>
                    </a:ext>
                  </a:extLst>
                </p:cNvPr>
                <p:cNvSpPr/>
                <p:nvPr/>
              </p:nvSpPr>
              <p:spPr>
                <a:xfrm>
                  <a:off x="4475322" y="2311257"/>
                  <a:ext cx="979550" cy="2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1118" extrusionOk="0">
                      <a:moveTo>
                        <a:pt x="378" y="0"/>
                      </a:moveTo>
                      <a:cubicBezTo>
                        <a:pt x="233" y="0"/>
                        <a:pt x="76" y="129"/>
                        <a:pt x="42" y="307"/>
                      </a:cubicBezTo>
                      <a:cubicBezTo>
                        <a:pt x="0" y="501"/>
                        <a:pt x="116" y="677"/>
                        <a:pt x="291" y="695"/>
                      </a:cubicBezTo>
                      <a:lnTo>
                        <a:pt x="4274" y="1115"/>
                      </a:lnTo>
                      <a:cubicBezTo>
                        <a:pt x="4287" y="1117"/>
                        <a:pt x="4300" y="1118"/>
                        <a:pt x="4312" y="1118"/>
                      </a:cubicBezTo>
                      <a:cubicBezTo>
                        <a:pt x="4491" y="1118"/>
                        <a:pt x="4645" y="969"/>
                        <a:pt x="4662" y="792"/>
                      </a:cubicBezTo>
                      <a:cubicBezTo>
                        <a:pt x="4699" y="598"/>
                        <a:pt x="4565" y="422"/>
                        <a:pt x="4390" y="404"/>
                      </a:cubicBezTo>
                      <a:lnTo>
                        <a:pt x="407" y="2"/>
                      </a:lnTo>
                      <a:cubicBezTo>
                        <a:pt x="397" y="1"/>
                        <a:pt x="388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2098;p47">
                  <a:extLst>
                    <a:ext uri="{FF2B5EF4-FFF2-40B4-BE49-F238E27FC236}">
                      <a16:creationId xmlns:a16="http://schemas.microsoft.com/office/drawing/2014/main" id="{D392CFDE-21C4-6F08-F3D6-8DA4157386E5}"/>
                    </a:ext>
                  </a:extLst>
                </p:cNvPr>
                <p:cNvSpPr/>
                <p:nvPr/>
              </p:nvSpPr>
              <p:spPr>
                <a:xfrm>
                  <a:off x="4475311" y="2302503"/>
                  <a:ext cx="994973" cy="2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01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427" y="487"/>
                      </a:lnTo>
                      <a:cubicBezTo>
                        <a:pt x="4584" y="506"/>
                        <a:pt x="4681" y="658"/>
                        <a:pt x="4658" y="834"/>
                      </a:cubicBezTo>
                      <a:cubicBezTo>
                        <a:pt x="4640" y="994"/>
                        <a:pt x="4505" y="1122"/>
                        <a:pt x="4363" y="1122"/>
                      </a:cubicBezTo>
                      <a:cubicBezTo>
                        <a:pt x="4353" y="1122"/>
                        <a:pt x="4344" y="1122"/>
                        <a:pt x="4334" y="1121"/>
                      </a:cubicBezTo>
                      <a:lnTo>
                        <a:pt x="328" y="695"/>
                      </a:lnTo>
                      <a:cubicBezTo>
                        <a:pt x="176" y="677"/>
                        <a:pt x="79" y="524"/>
                        <a:pt x="116" y="349"/>
                      </a:cubicBezTo>
                      <a:cubicBezTo>
                        <a:pt x="150" y="206"/>
                        <a:pt x="274" y="79"/>
                        <a:pt x="415" y="79"/>
                      </a:cubicBezTo>
                      <a:close/>
                      <a:moveTo>
                        <a:pt x="431" y="1"/>
                      </a:moveTo>
                      <a:cubicBezTo>
                        <a:pt x="248" y="1"/>
                        <a:pt x="77" y="152"/>
                        <a:pt x="37" y="349"/>
                      </a:cubicBezTo>
                      <a:cubicBezTo>
                        <a:pt x="0" y="561"/>
                        <a:pt x="134" y="755"/>
                        <a:pt x="328" y="774"/>
                      </a:cubicBezTo>
                      <a:lnTo>
                        <a:pt x="4311" y="1199"/>
                      </a:lnTo>
                      <a:cubicBezTo>
                        <a:pt x="4323" y="1200"/>
                        <a:pt x="4334" y="1201"/>
                        <a:pt x="4346" y="1201"/>
                      </a:cubicBezTo>
                      <a:cubicBezTo>
                        <a:pt x="4543" y="1201"/>
                        <a:pt x="4701" y="1052"/>
                        <a:pt x="4736" y="834"/>
                      </a:cubicBezTo>
                      <a:cubicBezTo>
                        <a:pt x="4773" y="621"/>
                        <a:pt x="4621" y="427"/>
                        <a:pt x="4427" y="409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2099;p47">
                  <a:extLst>
                    <a:ext uri="{FF2B5EF4-FFF2-40B4-BE49-F238E27FC236}">
                      <a16:creationId xmlns:a16="http://schemas.microsoft.com/office/drawing/2014/main" id="{D661B327-22F6-4C6F-5699-806821122C7A}"/>
                    </a:ext>
                  </a:extLst>
                </p:cNvPr>
                <p:cNvSpPr/>
                <p:nvPr/>
              </p:nvSpPr>
              <p:spPr>
                <a:xfrm>
                  <a:off x="4239396" y="3642197"/>
                  <a:ext cx="1018941" cy="291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98" extrusionOk="0">
                      <a:moveTo>
                        <a:pt x="369" y="1"/>
                      </a:moveTo>
                      <a:cubicBezTo>
                        <a:pt x="216" y="1"/>
                        <a:pt x="70" y="143"/>
                        <a:pt x="37" y="334"/>
                      </a:cubicBezTo>
                      <a:cubicBezTo>
                        <a:pt x="0" y="547"/>
                        <a:pt x="116" y="736"/>
                        <a:pt x="287" y="759"/>
                      </a:cubicBezTo>
                      <a:lnTo>
                        <a:pt x="4445" y="1392"/>
                      </a:lnTo>
                      <a:cubicBezTo>
                        <a:pt x="4465" y="1396"/>
                        <a:pt x="4484" y="1398"/>
                        <a:pt x="4503" y="1398"/>
                      </a:cubicBezTo>
                      <a:cubicBezTo>
                        <a:pt x="4672" y="1398"/>
                        <a:pt x="4814" y="1255"/>
                        <a:pt x="4852" y="1064"/>
                      </a:cubicBezTo>
                      <a:cubicBezTo>
                        <a:pt x="4889" y="833"/>
                        <a:pt x="4755" y="644"/>
                        <a:pt x="4561" y="602"/>
                      </a:cubicBezTo>
                      <a:lnTo>
                        <a:pt x="421" y="6"/>
                      </a:lnTo>
                      <a:cubicBezTo>
                        <a:pt x="403" y="2"/>
                        <a:pt x="386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2100;p47">
                  <a:extLst>
                    <a:ext uri="{FF2B5EF4-FFF2-40B4-BE49-F238E27FC236}">
                      <a16:creationId xmlns:a16="http://schemas.microsoft.com/office/drawing/2014/main" id="{3B690962-BD61-5FBF-93B0-2714E8D7EEA6}"/>
                    </a:ext>
                  </a:extLst>
                </p:cNvPr>
                <p:cNvSpPr/>
                <p:nvPr/>
              </p:nvSpPr>
              <p:spPr>
                <a:xfrm>
                  <a:off x="4238343" y="3634485"/>
                  <a:ext cx="1035406" cy="31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8" h="1491" extrusionOk="0">
                      <a:moveTo>
                        <a:pt x="431" y="78"/>
                      </a:moveTo>
                      <a:cubicBezTo>
                        <a:pt x="441" y="78"/>
                        <a:pt x="452" y="79"/>
                        <a:pt x="463" y="80"/>
                      </a:cubicBezTo>
                      <a:lnTo>
                        <a:pt x="4603" y="699"/>
                      </a:lnTo>
                      <a:cubicBezTo>
                        <a:pt x="4778" y="718"/>
                        <a:pt x="4894" y="889"/>
                        <a:pt x="4852" y="1083"/>
                      </a:cubicBezTo>
                      <a:cubicBezTo>
                        <a:pt x="4835" y="1265"/>
                        <a:pt x="4700" y="1394"/>
                        <a:pt x="4538" y="1394"/>
                      </a:cubicBezTo>
                      <a:cubicBezTo>
                        <a:pt x="4527" y="1394"/>
                        <a:pt x="4516" y="1394"/>
                        <a:pt x="4506" y="1392"/>
                      </a:cubicBezTo>
                      <a:lnTo>
                        <a:pt x="329" y="755"/>
                      </a:lnTo>
                      <a:cubicBezTo>
                        <a:pt x="176" y="736"/>
                        <a:pt x="79" y="565"/>
                        <a:pt x="116" y="371"/>
                      </a:cubicBezTo>
                      <a:cubicBezTo>
                        <a:pt x="133" y="207"/>
                        <a:pt x="273" y="78"/>
                        <a:pt x="431" y="78"/>
                      </a:cubicBezTo>
                      <a:close/>
                      <a:moveTo>
                        <a:pt x="406" y="0"/>
                      </a:moveTo>
                      <a:cubicBezTo>
                        <a:pt x="236" y="0"/>
                        <a:pt x="75" y="163"/>
                        <a:pt x="42" y="371"/>
                      </a:cubicBezTo>
                      <a:cubicBezTo>
                        <a:pt x="1" y="602"/>
                        <a:pt x="116" y="815"/>
                        <a:pt x="329" y="852"/>
                      </a:cubicBezTo>
                      <a:lnTo>
                        <a:pt x="4487" y="1489"/>
                      </a:lnTo>
                      <a:cubicBezTo>
                        <a:pt x="4498" y="1490"/>
                        <a:pt x="4510" y="1491"/>
                        <a:pt x="4521" y="1491"/>
                      </a:cubicBezTo>
                      <a:cubicBezTo>
                        <a:pt x="4720" y="1491"/>
                        <a:pt x="4896" y="1337"/>
                        <a:pt x="4931" y="1101"/>
                      </a:cubicBezTo>
                      <a:cubicBezTo>
                        <a:pt x="4968" y="852"/>
                        <a:pt x="4815" y="639"/>
                        <a:pt x="4621" y="602"/>
                      </a:cubicBezTo>
                      <a:lnTo>
                        <a:pt x="463" y="6"/>
                      </a:lnTo>
                      <a:cubicBezTo>
                        <a:pt x="444" y="2"/>
                        <a:pt x="425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2101;p47">
                  <a:extLst>
                    <a:ext uri="{FF2B5EF4-FFF2-40B4-BE49-F238E27FC236}">
                      <a16:creationId xmlns:a16="http://schemas.microsoft.com/office/drawing/2014/main" id="{0851F3C6-F741-0A32-1D2E-4140F2156757}"/>
                    </a:ext>
                  </a:extLst>
                </p:cNvPr>
                <p:cNvSpPr/>
                <p:nvPr/>
              </p:nvSpPr>
              <p:spPr>
                <a:xfrm>
                  <a:off x="5498848" y="1709354"/>
                  <a:ext cx="714863" cy="91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4394" extrusionOk="0">
                      <a:moveTo>
                        <a:pt x="833" y="0"/>
                      </a:moveTo>
                      <a:cubicBezTo>
                        <a:pt x="673" y="0"/>
                        <a:pt x="517" y="129"/>
                        <a:pt x="500" y="307"/>
                      </a:cubicBezTo>
                      <a:lnTo>
                        <a:pt x="19" y="3754"/>
                      </a:lnTo>
                      <a:cubicBezTo>
                        <a:pt x="1" y="3948"/>
                        <a:pt x="116" y="4119"/>
                        <a:pt x="310" y="4142"/>
                      </a:cubicBezTo>
                      <a:lnTo>
                        <a:pt x="2598" y="4392"/>
                      </a:lnTo>
                      <a:cubicBezTo>
                        <a:pt x="2608" y="4393"/>
                        <a:pt x="2619" y="4393"/>
                        <a:pt x="2629" y="4393"/>
                      </a:cubicBezTo>
                      <a:cubicBezTo>
                        <a:pt x="2811" y="4393"/>
                        <a:pt x="2968" y="4246"/>
                        <a:pt x="2986" y="4045"/>
                      </a:cubicBezTo>
                      <a:lnTo>
                        <a:pt x="3388" y="538"/>
                      </a:lnTo>
                      <a:cubicBezTo>
                        <a:pt x="3429" y="349"/>
                        <a:pt x="3291" y="192"/>
                        <a:pt x="3101" y="173"/>
                      </a:cubicBezTo>
                      <a:lnTo>
                        <a:pt x="865" y="2"/>
                      </a:lnTo>
                      <a:cubicBezTo>
                        <a:pt x="854" y="1"/>
                        <a:pt x="844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2102;p47">
                  <a:extLst>
                    <a:ext uri="{FF2B5EF4-FFF2-40B4-BE49-F238E27FC236}">
                      <a16:creationId xmlns:a16="http://schemas.microsoft.com/office/drawing/2014/main" id="{AA82E716-233E-E529-62CF-FA6C9A84F8A5}"/>
                    </a:ext>
                  </a:extLst>
                </p:cNvPr>
                <p:cNvSpPr/>
                <p:nvPr/>
              </p:nvSpPr>
              <p:spPr>
                <a:xfrm>
                  <a:off x="5498836" y="1700600"/>
                  <a:ext cx="730286" cy="9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472" extrusionOk="0">
                      <a:moveTo>
                        <a:pt x="873" y="79"/>
                      </a:moveTo>
                      <a:cubicBezTo>
                        <a:pt x="883" y="79"/>
                        <a:pt x="892" y="80"/>
                        <a:pt x="902" y="81"/>
                      </a:cubicBezTo>
                      <a:lnTo>
                        <a:pt x="3138" y="257"/>
                      </a:lnTo>
                      <a:cubicBezTo>
                        <a:pt x="3291" y="275"/>
                        <a:pt x="3406" y="409"/>
                        <a:pt x="3388" y="580"/>
                      </a:cubicBezTo>
                      <a:lnTo>
                        <a:pt x="2981" y="4087"/>
                      </a:lnTo>
                      <a:cubicBezTo>
                        <a:pt x="2963" y="4276"/>
                        <a:pt x="2810" y="4392"/>
                        <a:pt x="2635" y="4392"/>
                      </a:cubicBezTo>
                      <a:lnTo>
                        <a:pt x="347" y="4143"/>
                      </a:lnTo>
                      <a:cubicBezTo>
                        <a:pt x="172" y="4124"/>
                        <a:pt x="75" y="3972"/>
                        <a:pt x="93" y="3796"/>
                      </a:cubicBezTo>
                      <a:lnTo>
                        <a:pt x="578" y="349"/>
                      </a:lnTo>
                      <a:cubicBezTo>
                        <a:pt x="596" y="206"/>
                        <a:pt x="731" y="79"/>
                        <a:pt x="873" y="79"/>
                      </a:cubicBezTo>
                      <a:close/>
                      <a:moveTo>
                        <a:pt x="872" y="1"/>
                      </a:moveTo>
                      <a:cubicBezTo>
                        <a:pt x="694" y="1"/>
                        <a:pt x="535" y="152"/>
                        <a:pt x="500" y="349"/>
                      </a:cubicBezTo>
                      <a:lnTo>
                        <a:pt x="19" y="3777"/>
                      </a:lnTo>
                      <a:cubicBezTo>
                        <a:pt x="1" y="4009"/>
                        <a:pt x="135" y="4203"/>
                        <a:pt x="324" y="4221"/>
                      </a:cubicBezTo>
                      <a:lnTo>
                        <a:pt x="2635" y="4471"/>
                      </a:lnTo>
                      <a:cubicBezTo>
                        <a:pt x="2645" y="4471"/>
                        <a:pt x="2656" y="4472"/>
                        <a:pt x="2666" y="4472"/>
                      </a:cubicBezTo>
                      <a:cubicBezTo>
                        <a:pt x="2866" y="4472"/>
                        <a:pt x="3042" y="4308"/>
                        <a:pt x="3060" y="4106"/>
                      </a:cubicBezTo>
                      <a:lnTo>
                        <a:pt x="3466" y="580"/>
                      </a:lnTo>
                      <a:cubicBezTo>
                        <a:pt x="3503" y="372"/>
                        <a:pt x="3351" y="197"/>
                        <a:pt x="3138" y="178"/>
                      </a:cubicBezTo>
                      <a:lnTo>
                        <a:pt x="902" y="2"/>
                      </a:lnTo>
                      <a:cubicBezTo>
                        <a:pt x="892" y="1"/>
                        <a:pt x="882" y="1"/>
                        <a:pt x="87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2103;p47">
                  <a:extLst>
                    <a:ext uri="{FF2B5EF4-FFF2-40B4-BE49-F238E27FC236}">
                      <a16:creationId xmlns:a16="http://schemas.microsoft.com/office/drawing/2014/main" id="{1005681D-72E5-3BF9-986D-564DF0D31A1C}"/>
                    </a:ext>
                  </a:extLst>
                </p:cNvPr>
                <p:cNvSpPr/>
                <p:nvPr/>
              </p:nvSpPr>
              <p:spPr>
                <a:xfrm>
                  <a:off x="5330448" y="3142834"/>
                  <a:ext cx="690687" cy="7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3492" extrusionOk="0">
                      <a:moveTo>
                        <a:pt x="1682" y="0"/>
                      </a:moveTo>
                      <a:cubicBezTo>
                        <a:pt x="925" y="0"/>
                        <a:pt x="241" y="643"/>
                        <a:pt x="134" y="1515"/>
                      </a:cubicBezTo>
                      <a:cubicBezTo>
                        <a:pt x="0" y="2462"/>
                        <a:pt x="578" y="3345"/>
                        <a:pt x="1423" y="3479"/>
                      </a:cubicBezTo>
                      <a:cubicBezTo>
                        <a:pt x="1487" y="3487"/>
                        <a:pt x="1550" y="3491"/>
                        <a:pt x="1613" y="3491"/>
                      </a:cubicBezTo>
                      <a:cubicBezTo>
                        <a:pt x="2404" y="3491"/>
                        <a:pt x="3091" y="2830"/>
                        <a:pt x="3198" y="1922"/>
                      </a:cubicBezTo>
                      <a:cubicBezTo>
                        <a:pt x="3313" y="979"/>
                        <a:pt x="2713" y="110"/>
                        <a:pt x="1867" y="13"/>
                      </a:cubicBezTo>
                      <a:cubicBezTo>
                        <a:pt x="1805" y="5"/>
                        <a:pt x="1743" y="0"/>
                        <a:pt x="16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2104;p47">
                  <a:extLst>
                    <a:ext uri="{FF2B5EF4-FFF2-40B4-BE49-F238E27FC236}">
                      <a16:creationId xmlns:a16="http://schemas.microsoft.com/office/drawing/2014/main" id="{8E7A0E44-46AB-9E1E-DB0B-A56489F08EEB}"/>
                    </a:ext>
                  </a:extLst>
                </p:cNvPr>
                <p:cNvSpPr/>
                <p:nvPr/>
              </p:nvSpPr>
              <p:spPr>
                <a:xfrm>
                  <a:off x="5330437" y="3135122"/>
                  <a:ext cx="706110" cy="7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574" extrusionOk="0">
                      <a:moveTo>
                        <a:pt x="1737" y="82"/>
                      </a:moveTo>
                      <a:cubicBezTo>
                        <a:pt x="1792" y="82"/>
                        <a:pt x="1848" y="85"/>
                        <a:pt x="1904" y="92"/>
                      </a:cubicBezTo>
                      <a:cubicBezTo>
                        <a:pt x="2713" y="189"/>
                        <a:pt x="3309" y="1035"/>
                        <a:pt x="3193" y="1959"/>
                      </a:cubicBezTo>
                      <a:cubicBezTo>
                        <a:pt x="3087" y="2823"/>
                        <a:pt x="2434" y="3477"/>
                        <a:pt x="1671" y="3477"/>
                      </a:cubicBezTo>
                      <a:cubicBezTo>
                        <a:pt x="1602" y="3477"/>
                        <a:pt x="1531" y="3471"/>
                        <a:pt x="1460" y="3460"/>
                      </a:cubicBezTo>
                      <a:cubicBezTo>
                        <a:pt x="633" y="3345"/>
                        <a:pt x="74" y="2476"/>
                        <a:pt x="208" y="1552"/>
                      </a:cubicBezTo>
                      <a:cubicBezTo>
                        <a:pt x="316" y="691"/>
                        <a:pt x="978" y="82"/>
                        <a:pt x="1737" y="82"/>
                      </a:cubicBezTo>
                      <a:close/>
                      <a:moveTo>
                        <a:pt x="1719" y="1"/>
                      </a:moveTo>
                      <a:cubicBezTo>
                        <a:pt x="946" y="1"/>
                        <a:pt x="258" y="660"/>
                        <a:pt x="134" y="1534"/>
                      </a:cubicBezTo>
                      <a:cubicBezTo>
                        <a:pt x="0" y="2518"/>
                        <a:pt x="578" y="3423"/>
                        <a:pt x="1460" y="3557"/>
                      </a:cubicBezTo>
                      <a:cubicBezTo>
                        <a:pt x="1533" y="3568"/>
                        <a:pt x="1604" y="3574"/>
                        <a:pt x="1675" y="3574"/>
                      </a:cubicBezTo>
                      <a:cubicBezTo>
                        <a:pt x="2475" y="3574"/>
                        <a:pt x="3166" y="2898"/>
                        <a:pt x="3272" y="1977"/>
                      </a:cubicBezTo>
                      <a:cubicBezTo>
                        <a:pt x="3387" y="998"/>
                        <a:pt x="2773" y="110"/>
                        <a:pt x="1904" y="13"/>
                      </a:cubicBezTo>
                      <a:cubicBezTo>
                        <a:pt x="1842" y="5"/>
                        <a:pt x="1780" y="1"/>
                        <a:pt x="171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2105;p47">
                  <a:extLst>
                    <a:ext uri="{FF2B5EF4-FFF2-40B4-BE49-F238E27FC236}">
                      <a16:creationId xmlns:a16="http://schemas.microsoft.com/office/drawing/2014/main" id="{A384FDC2-C8B1-B140-C1DF-34B59472BF51}"/>
                    </a:ext>
                  </a:extLst>
                </p:cNvPr>
                <p:cNvSpPr/>
                <p:nvPr/>
              </p:nvSpPr>
              <p:spPr>
                <a:xfrm>
                  <a:off x="5519064" y="3294769"/>
                  <a:ext cx="369103" cy="39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886" extrusionOk="0">
                      <a:moveTo>
                        <a:pt x="250" y="1"/>
                      </a:moveTo>
                      <a:lnTo>
                        <a:pt x="1" y="1886"/>
                      </a:lnTo>
                      <a:lnTo>
                        <a:pt x="1" y="1886"/>
                      </a:lnTo>
                      <a:lnTo>
                        <a:pt x="1771" y="1156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2106;p47">
                  <a:extLst>
                    <a:ext uri="{FF2B5EF4-FFF2-40B4-BE49-F238E27FC236}">
                      <a16:creationId xmlns:a16="http://schemas.microsoft.com/office/drawing/2014/main" id="{3A600419-A6AE-3FAB-D592-B34E01F2D419}"/>
                    </a:ext>
                  </a:extLst>
                </p:cNvPr>
                <p:cNvSpPr/>
                <p:nvPr/>
              </p:nvSpPr>
              <p:spPr>
                <a:xfrm>
                  <a:off x="5514259" y="3278304"/>
                  <a:ext cx="398073" cy="4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044" extrusionOk="0">
                      <a:moveTo>
                        <a:pt x="329" y="153"/>
                      </a:moveTo>
                      <a:lnTo>
                        <a:pt x="1734" y="1212"/>
                      </a:lnTo>
                      <a:lnTo>
                        <a:pt x="98" y="1905"/>
                      </a:lnTo>
                      <a:lnTo>
                        <a:pt x="329" y="153"/>
                      </a:lnTo>
                      <a:close/>
                      <a:moveTo>
                        <a:pt x="273" y="1"/>
                      </a:moveTo>
                      <a:lnTo>
                        <a:pt x="273" y="56"/>
                      </a:lnTo>
                      <a:lnTo>
                        <a:pt x="1" y="2043"/>
                      </a:lnTo>
                      <a:lnTo>
                        <a:pt x="1909" y="123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2107;p47">
                <a:extLst>
                  <a:ext uri="{FF2B5EF4-FFF2-40B4-BE49-F238E27FC236}">
                    <a16:creationId xmlns:a16="http://schemas.microsoft.com/office/drawing/2014/main" id="{0F41D769-A4B7-230E-1B4A-7A20E54F61CE}"/>
                  </a:ext>
                </a:extLst>
              </p:cNvPr>
              <p:cNvGrpSpPr/>
              <p:nvPr/>
            </p:nvGrpSpPr>
            <p:grpSpPr>
              <a:xfrm>
                <a:off x="5117700" y="2356524"/>
                <a:ext cx="2151000" cy="2036851"/>
                <a:chOff x="3496500" y="2571724"/>
                <a:chExt cx="2151000" cy="2036851"/>
              </a:xfrm>
            </p:grpSpPr>
            <p:sp>
              <p:nvSpPr>
                <p:cNvPr id="49" name="Google Shape;2108;p47">
                  <a:extLst>
                    <a:ext uri="{FF2B5EF4-FFF2-40B4-BE49-F238E27FC236}">
                      <a16:creationId xmlns:a16="http://schemas.microsoft.com/office/drawing/2014/main" id="{32E0FB62-5A2C-932E-EE30-12A1453E4DB0}"/>
                    </a:ext>
                  </a:extLst>
                </p:cNvPr>
                <p:cNvSpPr/>
                <p:nvPr/>
              </p:nvSpPr>
              <p:spPr>
                <a:xfrm>
                  <a:off x="3496500" y="4150775"/>
                  <a:ext cx="2151000" cy="457800"/>
                </a:xfrm>
                <a:prstGeom prst="ellipse">
                  <a:avLst/>
                </a:prstGeom>
                <a:solidFill>
                  <a:srgbClr val="3E285A">
                    <a:alpha val="13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" name="Google Shape;2109;p47">
                  <a:extLst>
                    <a:ext uri="{FF2B5EF4-FFF2-40B4-BE49-F238E27FC236}">
                      <a16:creationId xmlns:a16="http://schemas.microsoft.com/office/drawing/2014/main" id="{4742D10A-38FF-E6E4-4CD7-6928464B699B}"/>
                    </a:ext>
                  </a:extLst>
                </p:cNvPr>
                <p:cNvGrpSpPr/>
                <p:nvPr/>
              </p:nvGrpSpPr>
              <p:grpSpPr>
                <a:xfrm>
                  <a:off x="3793882" y="2571724"/>
                  <a:ext cx="1391302" cy="1923996"/>
                  <a:chOff x="5016125" y="652800"/>
                  <a:chExt cx="2922289" cy="4041160"/>
                </a:xfrm>
              </p:grpSpPr>
              <p:sp>
                <p:nvSpPr>
                  <p:cNvPr id="51" name="Google Shape;2110;p47">
                    <a:extLst>
                      <a:ext uri="{FF2B5EF4-FFF2-40B4-BE49-F238E27FC236}">
                        <a16:creationId xmlns:a16="http://schemas.microsoft.com/office/drawing/2014/main" id="{939227B8-DFB1-A7B3-0C69-F6C0617628B3}"/>
                      </a:ext>
                    </a:extLst>
                  </p:cNvPr>
                  <p:cNvSpPr/>
                  <p:nvPr/>
                </p:nvSpPr>
                <p:spPr>
                  <a:xfrm>
                    <a:off x="5789289" y="802982"/>
                    <a:ext cx="739857" cy="1340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1" h="8372" extrusionOk="0">
                        <a:moveTo>
                          <a:pt x="2524" y="0"/>
                        </a:moveTo>
                        <a:cubicBezTo>
                          <a:pt x="2117" y="0"/>
                          <a:pt x="1612" y="93"/>
                          <a:pt x="1118" y="431"/>
                        </a:cubicBezTo>
                        <a:cubicBezTo>
                          <a:pt x="0" y="1180"/>
                          <a:pt x="231" y="2395"/>
                          <a:pt x="444" y="2857"/>
                        </a:cubicBezTo>
                        <a:cubicBezTo>
                          <a:pt x="638" y="3301"/>
                          <a:pt x="1215" y="4146"/>
                          <a:pt x="1081" y="4742"/>
                        </a:cubicBezTo>
                        <a:cubicBezTo>
                          <a:pt x="947" y="5338"/>
                          <a:pt x="310" y="5782"/>
                          <a:pt x="485" y="6651"/>
                        </a:cubicBezTo>
                        <a:cubicBezTo>
                          <a:pt x="656" y="7515"/>
                          <a:pt x="1137" y="7898"/>
                          <a:pt x="1696" y="8171"/>
                        </a:cubicBezTo>
                        <a:cubicBezTo>
                          <a:pt x="2037" y="8340"/>
                          <a:pt x="2927" y="8371"/>
                          <a:pt x="3538" y="8371"/>
                        </a:cubicBezTo>
                        <a:cubicBezTo>
                          <a:pt x="3896" y="8371"/>
                          <a:pt x="4159" y="8360"/>
                          <a:pt x="4159" y="8360"/>
                        </a:cubicBezTo>
                        <a:cubicBezTo>
                          <a:pt x="4159" y="8360"/>
                          <a:pt x="4334" y="7496"/>
                          <a:pt x="4487" y="6092"/>
                        </a:cubicBezTo>
                        <a:cubicBezTo>
                          <a:pt x="4621" y="4705"/>
                          <a:pt x="4584" y="2797"/>
                          <a:pt x="4487" y="2086"/>
                        </a:cubicBezTo>
                        <a:cubicBezTo>
                          <a:pt x="4390" y="1393"/>
                          <a:pt x="4182" y="759"/>
                          <a:pt x="4066" y="584"/>
                        </a:cubicBezTo>
                        <a:cubicBezTo>
                          <a:pt x="3951" y="390"/>
                          <a:pt x="3373" y="140"/>
                          <a:pt x="3373" y="140"/>
                        </a:cubicBezTo>
                        <a:cubicBezTo>
                          <a:pt x="3373" y="140"/>
                          <a:pt x="3023" y="0"/>
                          <a:pt x="2524" y="0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2111;p47">
                    <a:extLst>
                      <a:ext uri="{FF2B5EF4-FFF2-40B4-BE49-F238E27FC236}">
                        <a16:creationId xmlns:a16="http://schemas.microsoft.com/office/drawing/2014/main" id="{EFD1715B-8BC7-E74D-D1A4-C2CD6071C8CF}"/>
                      </a:ext>
                    </a:extLst>
                  </p:cNvPr>
                  <p:cNvSpPr/>
                  <p:nvPr/>
                </p:nvSpPr>
                <p:spPr>
                  <a:xfrm>
                    <a:off x="5817308" y="794496"/>
                    <a:ext cx="718562" cy="1358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8" h="8482" extrusionOk="0">
                        <a:moveTo>
                          <a:pt x="2275" y="109"/>
                        </a:moveTo>
                        <a:cubicBezTo>
                          <a:pt x="2347" y="109"/>
                          <a:pt x="2416" y="113"/>
                          <a:pt x="2482" y="119"/>
                        </a:cubicBezTo>
                        <a:cubicBezTo>
                          <a:pt x="2889" y="138"/>
                          <a:pt x="3175" y="253"/>
                          <a:pt x="3175" y="253"/>
                        </a:cubicBezTo>
                        <a:cubicBezTo>
                          <a:pt x="3175" y="253"/>
                          <a:pt x="3314" y="309"/>
                          <a:pt x="3466" y="387"/>
                        </a:cubicBezTo>
                        <a:cubicBezTo>
                          <a:pt x="3563" y="424"/>
                          <a:pt x="3637" y="484"/>
                          <a:pt x="3697" y="521"/>
                        </a:cubicBezTo>
                        <a:cubicBezTo>
                          <a:pt x="3776" y="581"/>
                          <a:pt x="3831" y="618"/>
                          <a:pt x="3850" y="655"/>
                        </a:cubicBezTo>
                        <a:cubicBezTo>
                          <a:pt x="3891" y="734"/>
                          <a:pt x="3984" y="946"/>
                          <a:pt x="4062" y="1214"/>
                        </a:cubicBezTo>
                        <a:cubicBezTo>
                          <a:pt x="4141" y="1464"/>
                          <a:pt x="4215" y="1792"/>
                          <a:pt x="4275" y="2157"/>
                        </a:cubicBezTo>
                        <a:cubicBezTo>
                          <a:pt x="4372" y="2850"/>
                          <a:pt x="4390" y="4758"/>
                          <a:pt x="4256" y="6145"/>
                        </a:cubicBezTo>
                        <a:cubicBezTo>
                          <a:pt x="4122" y="7512"/>
                          <a:pt x="3947" y="8339"/>
                          <a:pt x="3947" y="8358"/>
                        </a:cubicBezTo>
                        <a:cubicBezTo>
                          <a:pt x="3910" y="8376"/>
                          <a:pt x="3485" y="8376"/>
                          <a:pt x="2967" y="8376"/>
                        </a:cubicBezTo>
                        <a:cubicBezTo>
                          <a:pt x="2676" y="8358"/>
                          <a:pt x="2390" y="8358"/>
                          <a:pt x="2135" y="8321"/>
                        </a:cubicBezTo>
                        <a:cubicBezTo>
                          <a:pt x="1886" y="8279"/>
                          <a:pt x="1655" y="8242"/>
                          <a:pt x="1539" y="8182"/>
                        </a:cubicBezTo>
                        <a:cubicBezTo>
                          <a:pt x="1003" y="7914"/>
                          <a:pt x="518" y="7549"/>
                          <a:pt x="347" y="6704"/>
                        </a:cubicBezTo>
                        <a:cubicBezTo>
                          <a:pt x="269" y="6279"/>
                          <a:pt x="384" y="5969"/>
                          <a:pt x="541" y="5683"/>
                        </a:cubicBezTo>
                        <a:cubicBezTo>
                          <a:pt x="694" y="5391"/>
                          <a:pt x="888" y="5123"/>
                          <a:pt x="962" y="4814"/>
                        </a:cubicBezTo>
                        <a:cubicBezTo>
                          <a:pt x="1022" y="4486"/>
                          <a:pt x="906" y="4121"/>
                          <a:pt x="749" y="3774"/>
                        </a:cubicBezTo>
                        <a:cubicBezTo>
                          <a:pt x="597" y="3428"/>
                          <a:pt x="403" y="3100"/>
                          <a:pt x="310" y="2892"/>
                        </a:cubicBezTo>
                        <a:cubicBezTo>
                          <a:pt x="213" y="2661"/>
                          <a:pt x="116" y="2254"/>
                          <a:pt x="153" y="1811"/>
                        </a:cubicBezTo>
                        <a:cubicBezTo>
                          <a:pt x="213" y="1367"/>
                          <a:pt x="426" y="886"/>
                          <a:pt x="962" y="521"/>
                        </a:cubicBezTo>
                        <a:cubicBezTo>
                          <a:pt x="1418" y="213"/>
                          <a:pt x="1887" y="109"/>
                          <a:pt x="2275" y="109"/>
                        </a:cubicBezTo>
                        <a:close/>
                        <a:moveTo>
                          <a:pt x="2342" y="0"/>
                        </a:moveTo>
                        <a:cubicBezTo>
                          <a:pt x="1924" y="0"/>
                          <a:pt x="1408" y="99"/>
                          <a:pt x="906" y="443"/>
                        </a:cubicBezTo>
                        <a:cubicBezTo>
                          <a:pt x="347" y="831"/>
                          <a:pt x="116" y="1330"/>
                          <a:pt x="56" y="1792"/>
                        </a:cubicBezTo>
                        <a:cubicBezTo>
                          <a:pt x="1" y="2273"/>
                          <a:pt x="116" y="2698"/>
                          <a:pt x="213" y="2929"/>
                        </a:cubicBezTo>
                        <a:cubicBezTo>
                          <a:pt x="329" y="3160"/>
                          <a:pt x="518" y="3488"/>
                          <a:pt x="675" y="3816"/>
                        </a:cubicBezTo>
                        <a:cubicBezTo>
                          <a:pt x="828" y="4162"/>
                          <a:pt x="925" y="4509"/>
                          <a:pt x="865" y="4795"/>
                        </a:cubicBezTo>
                        <a:cubicBezTo>
                          <a:pt x="809" y="5063"/>
                          <a:pt x="615" y="5336"/>
                          <a:pt x="444" y="5622"/>
                        </a:cubicBezTo>
                        <a:cubicBezTo>
                          <a:pt x="287" y="5932"/>
                          <a:pt x="153" y="6260"/>
                          <a:pt x="250" y="6722"/>
                        </a:cubicBezTo>
                        <a:cubicBezTo>
                          <a:pt x="426" y="7586"/>
                          <a:pt x="943" y="7993"/>
                          <a:pt x="1502" y="8261"/>
                        </a:cubicBezTo>
                        <a:cubicBezTo>
                          <a:pt x="1636" y="8339"/>
                          <a:pt x="1867" y="8395"/>
                          <a:pt x="2117" y="8413"/>
                        </a:cubicBezTo>
                        <a:cubicBezTo>
                          <a:pt x="2390" y="8455"/>
                          <a:pt x="2676" y="8473"/>
                          <a:pt x="2967" y="8473"/>
                        </a:cubicBezTo>
                        <a:cubicBezTo>
                          <a:pt x="3146" y="8480"/>
                          <a:pt x="3321" y="8482"/>
                          <a:pt x="3475" y="8482"/>
                        </a:cubicBezTo>
                        <a:cubicBezTo>
                          <a:pt x="3783" y="8482"/>
                          <a:pt x="4007" y="8473"/>
                          <a:pt x="4007" y="8473"/>
                        </a:cubicBezTo>
                        <a:lnTo>
                          <a:pt x="4044" y="8473"/>
                        </a:lnTo>
                        <a:lnTo>
                          <a:pt x="4044" y="8436"/>
                        </a:lnTo>
                        <a:cubicBezTo>
                          <a:pt x="4044" y="8436"/>
                          <a:pt x="4215" y="7549"/>
                          <a:pt x="4353" y="6163"/>
                        </a:cubicBezTo>
                        <a:cubicBezTo>
                          <a:pt x="4487" y="4758"/>
                          <a:pt x="4469" y="2850"/>
                          <a:pt x="4372" y="2139"/>
                        </a:cubicBezTo>
                        <a:cubicBezTo>
                          <a:pt x="4312" y="1774"/>
                          <a:pt x="4238" y="1446"/>
                          <a:pt x="4159" y="1178"/>
                        </a:cubicBezTo>
                        <a:cubicBezTo>
                          <a:pt x="4081" y="905"/>
                          <a:pt x="3984" y="715"/>
                          <a:pt x="3928" y="600"/>
                        </a:cubicBezTo>
                        <a:cubicBezTo>
                          <a:pt x="3891" y="558"/>
                          <a:pt x="3831" y="503"/>
                          <a:pt x="3753" y="443"/>
                        </a:cubicBezTo>
                        <a:cubicBezTo>
                          <a:pt x="3679" y="406"/>
                          <a:pt x="3600" y="350"/>
                          <a:pt x="3522" y="309"/>
                        </a:cubicBezTo>
                        <a:cubicBezTo>
                          <a:pt x="3369" y="212"/>
                          <a:pt x="3217" y="156"/>
                          <a:pt x="3217" y="156"/>
                        </a:cubicBezTo>
                        <a:cubicBezTo>
                          <a:pt x="3217" y="156"/>
                          <a:pt x="2926" y="41"/>
                          <a:pt x="2482" y="4"/>
                        </a:cubicBezTo>
                        <a:cubicBezTo>
                          <a:pt x="2437" y="2"/>
                          <a:pt x="2390" y="0"/>
                          <a:pt x="23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2112;p47">
                    <a:extLst>
                      <a:ext uri="{FF2B5EF4-FFF2-40B4-BE49-F238E27FC236}">
                        <a16:creationId xmlns:a16="http://schemas.microsoft.com/office/drawing/2014/main" id="{A50865F8-CE46-B3BD-F694-1AC2C8E6FE36}"/>
                      </a:ext>
                    </a:extLst>
                  </p:cNvPr>
                  <p:cNvSpPr/>
                  <p:nvPr/>
                </p:nvSpPr>
                <p:spPr>
                  <a:xfrm>
                    <a:off x="7117869" y="2323377"/>
                    <a:ext cx="557975" cy="613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5" h="3831" extrusionOk="0">
                        <a:moveTo>
                          <a:pt x="2122" y="1"/>
                        </a:moveTo>
                        <a:lnTo>
                          <a:pt x="1" y="1313"/>
                        </a:lnTo>
                        <a:cubicBezTo>
                          <a:pt x="1" y="1313"/>
                          <a:pt x="1313" y="3526"/>
                          <a:pt x="1983" y="3757"/>
                        </a:cubicBezTo>
                        <a:cubicBezTo>
                          <a:pt x="2129" y="3806"/>
                          <a:pt x="2274" y="3831"/>
                          <a:pt x="2410" y="3831"/>
                        </a:cubicBezTo>
                        <a:cubicBezTo>
                          <a:pt x="2921" y="3831"/>
                          <a:pt x="3330" y="3488"/>
                          <a:pt x="3392" y="2773"/>
                        </a:cubicBezTo>
                        <a:cubicBezTo>
                          <a:pt x="3485" y="1868"/>
                          <a:pt x="2122" y="1"/>
                          <a:pt x="2122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2113;p47">
                    <a:extLst>
                      <a:ext uri="{FF2B5EF4-FFF2-40B4-BE49-F238E27FC236}">
                        <a16:creationId xmlns:a16="http://schemas.microsoft.com/office/drawing/2014/main" id="{DB42359F-3494-5393-1A1C-C9052E183FA3}"/>
                      </a:ext>
                    </a:extLst>
                  </p:cNvPr>
                  <p:cNvSpPr/>
                  <p:nvPr/>
                </p:nvSpPr>
                <p:spPr>
                  <a:xfrm>
                    <a:off x="7109063" y="2311689"/>
                    <a:ext cx="566781" cy="631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0" h="3943" extrusionOk="0">
                        <a:moveTo>
                          <a:pt x="2177" y="153"/>
                        </a:moveTo>
                        <a:cubicBezTo>
                          <a:pt x="2195" y="171"/>
                          <a:pt x="2482" y="596"/>
                          <a:pt x="2810" y="1155"/>
                        </a:cubicBezTo>
                        <a:cubicBezTo>
                          <a:pt x="3138" y="1733"/>
                          <a:pt x="3447" y="2426"/>
                          <a:pt x="3387" y="2846"/>
                        </a:cubicBezTo>
                        <a:cubicBezTo>
                          <a:pt x="3350" y="3271"/>
                          <a:pt x="3175" y="3558"/>
                          <a:pt x="2944" y="3715"/>
                        </a:cubicBezTo>
                        <a:cubicBezTo>
                          <a:pt x="2812" y="3802"/>
                          <a:pt x="2649" y="3845"/>
                          <a:pt x="2474" y="3845"/>
                        </a:cubicBezTo>
                        <a:cubicBezTo>
                          <a:pt x="2341" y="3845"/>
                          <a:pt x="2200" y="3820"/>
                          <a:pt x="2061" y="3770"/>
                        </a:cubicBezTo>
                        <a:cubicBezTo>
                          <a:pt x="1904" y="3733"/>
                          <a:pt x="1715" y="3558"/>
                          <a:pt x="1484" y="3308"/>
                        </a:cubicBezTo>
                        <a:cubicBezTo>
                          <a:pt x="1271" y="3077"/>
                          <a:pt x="1040" y="2791"/>
                          <a:pt x="846" y="2500"/>
                        </a:cubicBezTo>
                        <a:cubicBezTo>
                          <a:pt x="444" y="1922"/>
                          <a:pt x="153" y="1442"/>
                          <a:pt x="134" y="1405"/>
                        </a:cubicBezTo>
                        <a:lnTo>
                          <a:pt x="2177" y="153"/>
                        </a:lnTo>
                        <a:close/>
                        <a:moveTo>
                          <a:pt x="2195" y="0"/>
                        </a:moveTo>
                        <a:lnTo>
                          <a:pt x="0" y="1363"/>
                        </a:lnTo>
                        <a:lnTo>
                          <a:pt x="19" y="1405"/>
                        </a:lnTo>
                        <a:cubicBezTo>
                          <a:pt x="19" y="1405"/>
                          <a:pt x="347" y="1964"/>
                          <a:pt x="749" y="2560"/>
                        </a:cubicBezTo>
                        <a:cubicBezTo>
                          <a:pt x="961" y="2846"/>
                          <a:pt x="1192" y="3137"/>
                          <a:pt x="1405" y="3387"/>
                        </a:cubicBezTo>
                        <a:cubicBezTo>
                          <a:pt x="1636" y="3618"/>
                          <a:pt x="1849" y="3812"/>
                          <a:pt x="2038" y="3867"/>
                        </a:cubicBezTo>
                        <a:cubicBezTo>
                          <a:pt x="2187" y="3917"/>
                          <a:pt x="2337" y="3942"/>
                          <a:pt x="2480" y="3942"/>
                        </a:cubicBezTo>
                        <a:cubicBezTo>
                          <a:pt x="2670" y="3942"/>
                          <a:pt x="2849" y="3899"/>
                          <a:pt x="3004" y="3812"/>
                        </a:cubicBezTo>
                        <a:cubicBezTo>
                          <a:pt x="3272" y="3636"/>
                          <a:pt x="3447" y="3308"/>
                          <a:pt x="3503" y="2846"/>
                        </a:cubicBezTo>
                        <a:cubicBezTo>
                          <a:pt x="3540" y="2366"/>
                          <a:pt x="3216" y="1673"/>
                          <a:pt x="2888" y="1095"/>
                        </a:cubicBezTo>
                        <a:cubicBezTo>
                          <a:pt x="2560" y="518"/>
                          <a:pt x="2214" y="37"/>
                          <a:pt x="2214" y="37"/>
                        </a:cubicBezTo>
                        <a:lnTo>
                          <a:pt x="2195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2114;p47">
                    <a:extLst>
                      <a:ext uri="{FF2B5EF4-FFF2-40B4-BE49-F238E27FC236}">
                        <a16:creationId xmlns:a16="http://schemas.microsoft.com/office/drawing/2014/main" id="{27C53235-54FD-2E7B-13E9-D3435DAD67B7}"/>
                      </a:ext>
                    </a:extLst>
                  </p:cNvPr>
                  <p:cNvSpPr/>
                  <p:nvPr/>
                </p:nvSpPr>
                <p:spPr>
                  <a:xfrm>
                    <a:off x="5354915" y="2392384"/>
                    <a:ext cx="703032" cy="748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1" h="4677" extrusionOk="0">
                        <a:moveTo>
                          <a:pt x="2197" y="0"/>
                        </a:moveTo>
                        <a:cubicBezTo>
                          <a:pt x="2099" y="0"/>
                          <a:pt x="2043" y="14"/>
                          <a:pt x="2043" y="14"/>
                        </a:cubicBezTo>
                        <a:cubicBezTo>
                          <a:pt x="2043" y="14"/>
                          <a:pt x="773" y="2227"/>
                          <a:pt x="384" y="2804"/>
                        </a:cubicBezTo>
                        <a:cubicBezTo>
                          <a:pt x="1" y="3382"/>
                          <a:pt x="329" y="4135"/>
                          <a:pt x="865" y="4422"/>
                        </a:cubicBezTo>
                        <a:cubicBezTo>
                          <a:pt x="1146" y="4573"/>
                          <a:pt x="1406" y="4677"/>
                          <a:pt x="1666" y="4677"/>
                        </a:cubicBezTo>
                        <a:cubicBezTo>
                          <a:pt x="1907" y="4677"/>
                          <a:pt x="2149" y="4588"/>
                          <a:pt x="2408" y="4366"/>
                        </a:cubicBezTo>
                        <a:cubicBezTo>
                          <a:pt x="2944" y="3904"/>
                          <a:pt x="4390" y="1418"/>
                          <a:pt x="4390" y="1418"/>
                        </a:cubicBezTo>
                        <a:cubicBezTo>
                          <a:pt x="4390" y="1418"/>
                          <a:pt x="3582" y="554"/>
                          <a:pt x="3004" y="245"/>
                        </a:cubicBezTo>
                        <a:cubicBezTo>
                          <a:pt x="2653" y="38"/>
                          <a:pt x="2364" y="0"/>
                          <a:pt x="21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2115;p47">
                    <a:extLst>
                      <a:ext uri="{FF2B5EF4-FFF2-40B4-BE49-F238E27FC236}">
                        <a16:creationId xmlns:a16="http://schemas.microsoft.com/office/drawing/2014/main" id="{86892903-0F36-1209-0CF0-5DA9D8E39DA7}"/>
                      </a:ext>
                    </a:extLst>
                  </p:cNvPr>
                  <p:cNvSpPr/>
                  <p:nvPr/>
                </p:nvSpPr>
                <p:spPr>
                  <a:xfrm>
                    <a:off x="5376369" y="2384538"/>
                    <a:ext cx="690384" cy="765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2" h="4781" extrusionOk="0">
                        <a:moveTo>
                          <a:pt x="2177" y="100"/>
                        </a:moveTo>
                        <a:cubicBezTo>
                          <a:pt x="2330" y="123"/>
                          <a:pt x="2579" y="178"/>
                          <a:pt x="2852" y="331"/>
                        </a:cubicBezTo>
                        <a:cubicBezTo>
                          <a:pt x="3388" y="622"/>
                          <a:pt x="4141" y="1430"/>
                          <a:pt x="4178" y="1467"/>
                        </a:cubicBezTo>
                        <a:cubicBezTo>
                          <a:pt x="4178" y="1509"/>
                          <a:pt x="3831" y="2086"/>
                          <a:pt x="3429" y="2738"/>
                        </a:cubicBezTo>
                        <a:cubicBezTo>
                          <a:pt x="3198" y="3084"/>
                          <a:pt x="2986" y="3431"/>
                          <a:pt x="2773" y="3741"/>
                        </a:cubicBezTo>
                        <a:cubicBezTo>
                          <a:pt x="2561" y="4027"/>
                          <a:pt x="2371" y="4281"/>
                          <a:pt x="2233" y="4374"/>
                        </a:cubicBezTo>
                        <a:cubicBezTo>
                          <a:pt x="1983" y="4605"/>
                          <a:pt x="1752" y="4683"/>
                          <a:pt x="1503" y="4683"/>
                        </a:cubicBezTo>
                        <a:cubicBezTo>
                          <a:pt x="1272" y="4665"/>
                          <a:pt x="1022" y="4568"/>
                          <a:pt x="754" y="4434"/>
                        </a:cubicBezTo>
                        <a:cubicBezTo>
                          <a:pt x="500" y="4281"/>
                          <a:pt x="292" y="4027"/>
                          <a:pt x="195" y="3759"/>
                        </a:cubicBezTo>
                        <a:cubicBezTo>
                          <a:pt x="98" y="3473"/>
                          <a:pt x="116" y="3144"/>
                          <a:pt x="292" y="2872"/>
                        </a:cubicBezTo>
                        <a:cubicBezTo>
                          <a:pt x="676" y="2294"/>
                          <a:pt x="1928" y="160"/>
                          <a:pt x="1946" y="123"/>
                        </a:cubicBezTo>
                        <a:cubicBezTo>
                          <a:pt x="1946" y="123"/>
                          <a:pt x="2025" y="100"/>
                          <a:pt x="2177" y="100"/>
                        </a:cubicBezTo>
                        <a:close/>
                        <a:moveTo>
                          <a:pt x="2072" y="0"/>
                        </a:moveTo>
                        <a:cubicBezTo>
                          <a:pt x="1957" y="0"/>
                          <a:pt x="1886" y="26"/>
                          <a:pt x="1886" y="26"/>
                        </a:cubicBezTo>
                        <a:lnTo>
                          <a:pt x="1868" y="26"/>
                        </a:lnTo>
                        <a:lnTo>
                          <a:pt x="1868" y="44"/>
                        </a:lnTo>
                        <a:cubicBezTo>
                          <a:pt x="1868" y="44"/>
                          <a:pt x="578" y="2257"/>
                          <a:pt x="213" y="2816"/>
                        </a:cubicBezTo>
                        <a:cubicBezTo>
                          <a:pt x="1" y="3126"/>
                          <a:pt x="1" y="3473"/>
                          <a:pt x="98" y="3777"/>
                        </a:cubicBezTo>
                        <a:cubicBezTo>
                          <a:pt x="213" y="4087"/>
                          <a:pt x="426" y="4355"/>
                          <a:pt x="712" y="4512"/>
                        </a:cubicBezTo>
                        <a:cubicBezTo>
                          <a:pt x="985" y="4665"/>
                          <a:pt x="1235" y="4762"/>
                          <a:pt x="1503" y="4780"/>
                        </a:cubicBezTo>
                        <a:cubicBezTo>
                          <a:pt x="1771" y="4780"/>
                          <a:pt x="2043" y="4702"/>
                          <a:pt x="2311" y="4452"/>
                        </a:cubicBezTo>
                        <a:cubicBezTo>
                          <a:pt x="2445" y="4337"/>
                          <a:pt x="2639" y="4087"/>
                          <a:pt x="2852" y="3796"/>
                        </a:cubicBezTo>
                        <a:cubicBezTo>
                          <a:pt x="3064" y="3491"/>
                          <a:pt x="3295" y="3144"/>
                          <a:pt x="3503" y="2798"/>
                        </a:cubicBezTo>
                        <a:cubicBezTo>
                          <a:pt x="3928" y="2105"/>
                          <a:pt x="4293" y="1486"/>
                          <a:pt x="4293" y="1486"/>
                        </a:cubicBezTo>
                        <a:lnTo>
                          <a:pt x="4312" y="1449"/>
                        </a:lnTo>
                        <a:lnTo>
                          <a:pt x="4293" y="1430"/>
                        </a:lnTo>
                        <a:cubicBezTo>
                          <a:pt x="4293" y="1430"/>
                          <a:pt x="3485" y="562"/>
                          <a:pt x="2907" y="238"/>
                        </a:cubicBezTo>
                        <a:cubicBezTo>
                          <a:pt x="2621" y="81"/>
                          <a:pt x="2371" y="26"/>
                          <a:pt x="2177" y="7"/>
                        </a:cubicBezTo>
                        <a:cubicBezTo>
                          <a:pt x="2139" y="2"/>
                          <a:pt x="2104" y="0"/>
                          <a:pt x="207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2116;p47">
                    <a:extLst>
                      <a:ext uri="{FF2B5EF4-FFF2-40B4-BE49-F238E27FC236}">
                        <a16:creationId xmlns:a16="http://schemas.microsoft.com/office/drawing/2014/main" id="{69A2BA0D-9877-2B17-D89B-BF2D6F991B0C}"/>
                      </a:ext>
                    </a:extLst>
                  </p:cNvPr>
                  <p:cNvSpPr/>
                  <p:nvPr/>
                </p:nvSpPr>
                <p:spPr>
                  <a:xfrm>
                    <a:off x="5604364" y="2029257"/>
                    <a:ext cx="533478" cy="769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2" h="4805" extrusionOk="0">
                        <a:moveTo>
                          <a:pt x="2666" y="1"/>
                        </a:moveTo>
                        <a:cubicBezTo>
                          <a:pt x="1904" y="1"/>
                          <a:pt x="1334" y="535"/>
                          <a:pt x="947" y="1011"/>
                        </a:cubicBezTo>
                        <a:cubicBezTo>
                          <a:pt x="485" y="1533"/>
                          <a:pt x="0" y="2573"/>
                          <a:pt x="0" y="2573"/>
                        </a:cubicBezTo>
                        <a:lnTo>
                          <a:pt x="3027" y="4804"/>
                        </a:lnTo>
                        <a:cubicBezTo>
                          <a:pt x="3027" y="4804"/>
                          <a:pt x="3258" y="3206"/>
                          <a:pt x="3295" y="1880"/>
                        </a:cubicBezTo>
                        <a:cubicBezTo>
                          <a:pt x="3331" y="549"/>
                          <a:pt x="2985" y="31"/>
                          <a:pt x="2985" y="31"/>
                        </a:cubicBezTo>
                        <a:cubicBezTo>
                          <a:pt x="2875" y="10"/>
                          <a:pt x="2769" y="1"/>
                          <a:pt x="26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2117;p47">
                    <a:extLst>
                      <a:ext uri="{FF2B5EF4-FFF2-40B4-BE49-F238E27FC236}">
                        <a16:creationId xmlns:a16="http://schemas.microsoft.com/office/drawing/2014/main" id="{A8FA0CD3-EC71-8EE1-5A59-E5F8AA9558EA}"/>
                      </a:ext>
                    </a:extLst>
                  </p:cNvPr>
                  <p:cNvSpPr/>
                  <p:nvPr/>
                </p:nvSpPr>
                <p:spPr>
                  <a:xfrm>
                    <a:off x="5595397" y="2022052"/>
                    <a:ext cx="549169" cy="79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0" h="4947" extrusionOk="0">
                        <a:moveTo>
                          <a:pt x="2711" y="104"/>
                        </a:moveTo>
                        <a:cubicBezTo>
                          <a:pt x="2810" y="104"/>
                          <a:pt x="2913" y="113"/>
                          <a:pt x="3022" y="132"/>
                        </a:cubicBezTo>
                        <a:cubicBezTo>
                          <a:pt x="3022" y="132"/>
                          <a:pt x="3101" y="229"/>
                          <a:pt x="3175" y="515"/>
                        </a:cubicBezTo>
                        <a:cubicBezTo>
                          <a:pt x="3253" y="806"/>
                          <a:pt x="3332" y="1250"/>
                          <a:pt x="3314" y="1925"/>
                        </a:cubicBezTo>
                        <a:cubicBezTo>
                          <a:pt x="3272" y="3214"/>
                          <a:pt x="3041" y="4674"/>
                          <a:pt x="3022" y="4752"/>
                        </a:cubicBezTo>
                        <a:lnTo>
                          <a:pt x="116" y="2595"/>
                        </a:lnTo>
                        <a:cubicBezTo>
                          <a:pt x="153" y="2539"/>
                          <a:pt x="615" y="1596"/>
                          <a:pt x="1040" y="1074"/>
                        </a:cubicBezTo>
                        <a:cubicBezTo>
                          <a:pt x="1253" y="825"/>
                          <a:pt x="1539" y="538"/>
                          <a:pt x="1867" y="344"/>
                        </a:cubicBezTo>
                        <a:cubicBezTo>
                          <a:pt x="2118" y="196"/>
                          <a:pt x="2390" y="104"/>
                          <a:pt x="2711" y="104"/>
                        </a:cubicBezTo>
                        <a:close/>
                        <a:moveTo>
                          <a:pt x="2718" y="0"/>
                        </a:moveTo>
                        <a:cubicBezTo>
                          <a:pt x="2378" y="0"/>
                          <a:pt x="2074" y="105"/>
                          <a:pt x="1812" y="266"/>
                        </a:cubicBezTo>
                        <a:cubicBezTo>
                          <a:pt x="1465" y="460"/>
                          <a:pt x="1193" y="746"/>
                          <a:pt x="962" y="1019"/>
                        </a:cubicBezTo>
                        <a:cubicBezTo>
                          <a:pt x="500" y="1555"/>
                          <a:pt x="19" y="2595"/>
                          <a:pt x="19" y="2595"/>
                        </a:cubicBezTo>
                        <a:lnTo>
                          <a:pt x="1" y="2636"/>
                        </a:lnTo>
                        <a:lnTo>
                          <a:pt x="3101" y="4946"/>
                        </a:lnTo>
                        <a:lnTo>
                          <a:pt x="3119" y="4868"/>
                        </a:lnTo>
                        <a:cubicBezTo>
                          <a:pt x="3119" y="4868"/>
                          <a:pt x="3369" y="3251"/>
                          <a:pt x="3406" y="1925"/>
                        </a:cubicBezTo>
                        <a:cubicBezTo>
                          <a:pt x="3429" y="1250"/>
                          <a:pt x="3351" y="788"/>
                          <a:pt x="3272" y="478"/>
                        </a:cubicBezTo>
                        <a:cubicBezTo>
                          <a:pt x="3175" y="192"/>
                          <a:pt x="3083" y="53"/>
                          <a:pt x="3083" y="53"/>
                        </a:cubicBezTo>
                        <a:lnTo>
                          <a:pt x="3083" y="35"/>
                        </a:lnTo>
                        <a:lnTo>
                          <a:pt x="3059" y="35"/>
                        </a:lnTo>
                        <a:cubicBezTo>
                          <a:pt x="2942" y="11"/>
                          <a:pt x="2828" y="0"/>
                          <a:pt x="2718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2118;p47">
                    <a:extLst>
                      <a:ext uri="{FF2B5EF4-FFF2-40B4-BE49-F238E27FC236}">
                        <a16:creationId xmlns:a16="http://schemas.microsoft.com/office/drawing/2014/main" id="{B90046CD-DDB5-5FF9-BA9F-BF69833C9C02}"/>
                      </a:ext>
                    </a:extLst>
                  </p:cNvPr>
                  <p:cNvSpPr/>
                  <p:nvPr/>
                </p:nvSpPr>
                <p:spPr>
                  <a:xfrm>
                    <a:off x="6840561" y="2018529"/>
                    <a:ext cx="672612" cy="78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1" h="4872" extrusionOk="0">
                        <a:moveTo>
                          <a:pt x="1222" y="0"/>
                        </a:moveTo>
                        <a:cubicBezTo>
                          <a:pt x="946" y="0"/>
                          <a:pt x="662" y="40"/>
                          <a:pt x="347" y="98"/>
                        </a:cubicBezTo>
                        <a:cubicBezTo>
                          <a:pt x="347" y="98"/>
                          <a:pt x="0" y="616"/>
                          <a:pt x="42" y="1947"/>
                        </a:cubicBezTo>
                        <a:cubicBezTo>
                          <a:pt x="79" y="3273"/>
                          <a:pt x="328" y="4871"/>
                          <a:pt x="328" y="4871"/>
                        </a:cubicBezTo>
                        <a:lnTo>
                          <a:pt x="4200" y="2233"/>
                        </a:lnTo>
                        <a:cubicBezTo>
                          <a:pt x="4200" y="2233"/>
                          <a:pt x="3794" y="1138"/>
                          <a:pt x="2985" y="616"/>
                        </a:cubicBezTo>
                        <a:cubicBezTo>
                          <a:pt x="2293" y="155"/>
                          <a:pt x="1772" y="0"/>
                          <a:pt x="122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2119;p47">
                    <a:extLst>
                      <a:ext uri="{FF2B5EF4-FFF2-40B4-BE49-F238E27FC236}">
                        <a16:creationId xmlns:a16="http://schemas.microsoft.com/office/drawing/2014/main" id="{EE1E7B5D-A619-D601-4891-1E8A63894277}"/>
                      </a:ext>
                    </a:extLst>
                  </p:cNvPr>
                  <p:cNvSpPr/>
                  <p:nvPr/>
                </p:nvSpPr>
                <p:spPr>
                  <a:xfrm>
                    <a:off x="6837519" y="2011004"/>
                    <a:ext cx="684460" cy="80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5016" extrusionOk="0">
                        <a:moveTo>
                          <a:pt x="1268" y="96"/>
                        </a:moveTo>
                        <a:cubicBezTo>
                          <a:pt x="1393" y="96"/>
                          <a:pt x="1514" y="105"/>
                          <a:pt x="1636" y="122"/>
                        </a:cubicBezTo>
                        <a:cubicBezTo>
                          <a:pt x="2043" y="201"/>
                          <a:pt x="2463" y="353"/>
                          <a:pt x="2985" y="700"/>
                        </a:cubicBezTo>
                        <a:cubicBezTo>
                          <a:pt x="3734" y="1203"/>
                          <a:pt x="4122" y="2201"/>
                          <a:pt x="4159" y="2262"/>
                        </a:cubicBezTo>
                        <a:lnTo>
                          <a:pt x="384" y="4840"/>
                        </a:lnTo>
                        <a:cubicBezTo>
                          <a:pt x="366" y="4743"/>
                          <a:pt x="153" y="3283"/>
                          <a:pt x="116" y="1994"/>
                        </a:cubicBezTo>
                        <a:cubicBezTo>
                          <a:pt x="98" y="1319"/>
                          <a:pt x="176" y="875"/>
                          <a:pt x="250" y="584"/>
                        </a:cubicBezTo>
                        <a:cubicBezTo>
                          <a:pt x="329" y="298"/>
                          <a:pt x="407" y="201"/>
                          <a:pt x="407" y="201"/>
                        </a:cubicBezTo>
                        <a:cubicBezTo>
                          <a:pt x="722" y="135"/>
                          <a:pt x="1001" y="96"/>
                          <a:pt x="1268" y="96"/>
                        </a:cubicBezTo>
                        <a:close/>
                        <a:moveTo>
                          <a:pt x="1240" y="1"/>
                        </a:moveTo>
                        <a:cubicBezTo>
                          <a:pt x="960" y="1"/>
                          <a:pt x="675" y="39"/>
                          <a:pt x="366" y="104"/>
                        </a:cubicBezTo>
                        <a:lnTo>
                          <a:pt x="347" y="104"/>
                        </a:lnTo>
                        <a:lnTo>
                          <a:pt x="329" y="122"/>
                        </a:lnTo>
                        <a:cubicBezTo>
                          <a:pt x="329" y="122"/>
                          <a:pt x="232" y="261"/>
                          <a:pt x="153" y="547"/>
                        </a:cubicBezTo>
                        <a:cubicBezTo>
                          <a:pt x="79" y="857"/>
                          <a:pt x="1" y="1319"/>
                          <a:pt x="19" y="1994"/>
                        </a:cubicBezTo>
                        <a:cubicBezTo>
                          <a:pt x="61" y="3320"/>
                          <a:pt x="292" y="4937"/>
                          <a:pt x="292" y="4937"/>
                        </a:cubicBezTo>
                        <a:lnTo>
                          <a:pt x="310" y="5015"/>
                        </a:lnTo>
                        <a:lnTo>
                          <a:pt x="4275" y="2299"/>
                        </a:lnTo>
                        <a:lnTo>
                          <a:pt x="4256" y="2262"/>
                        </a:lnTo>
                        <a:cubicBezTo>
                          <a:pt x="4256" y="2262"/>
                          <a:pt x="3849" y="1162"/>
                          <a:pt x="3041" y="626"/>
                        </a:cubicBezTo>
                        <a:cubicBezTo>
                          <a:pt x="2523" y="279"/>
                          <a:pt x="2080" y="104"/>
                          <a:pt x="1655" y="30"/>
                        </a:cubicBezTo>
                        <a:cubicBezTo>
                          <a:pt x="1516" y="10"/>
                          <a:pt x="1378" y="1"/>
                          <a:pt x="124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2120;p47">
                    <a:extLst>
                      <a:ext uri="{FF2B5EF4-FFF2-40B4-BE49-F238E27FC236}">
                        <a16:creationId xmlns:a16="http://schemas.microsoft.com/office/drawing/2014/main" id="{286462D0-6266-EBB6-7647-C7B664476712}"/>
                      </a:ext>
                    </a:extLst>
                  </p:cNvPr>
                  <p:cNvSpPr/>
                  <p:nvPr/>
                </p:nvSpPr>
                <p:spPr>
                  <a:xfrm>
                    <a:off x="5922339" y="1974980"/>
                    <a:ext cx="1214255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84" h="10461" extrusionOk="0">
                        <a:moveTo>
                          <a:pt x="3755" y="0"/>
                        </a:moveTo>
                        <a:cubicBezTo>
                          <a:pt x="3727" y="0"/>
                          <a:pt x="3701" y="0"/>
                          <a:pt x="3674" y="1"/>
                        </a:cubicBezTo>
                        <a:lnTo>
                          <a:pt x="3582" y="1"/>
                        </a:lnTo>
                        <a:cubicBezTo>
                          <a:pt x="2464" y="1"/>
                          <a:pt x="999" y="370"/>
                          <a:pt x="999" y="370"/>
                        </a:cubicBezTo>
                        <a:cubicBezTo>
                          <a:pt x="999" y="370"/>
                          <a:pt x="324" y="3928"/>
                          <a:pt x="403" y="4603"/>
                        </a:cubicBezTo>
                        <a:cubicBezTo>
                          <a:pt x="463" y="5259"/>
                          <a:pt x="810" y="5624"/>
                          <a:pt x="828" y="5989"/>
                        </a:cubicBezTo>
                        <a:cubicBezTo>
                          <a:pt x="865" y="6377"/>
                          <a:pt x="1" y="10050"/>
                          <a:pt x="1" y="10050"/>
                        </a:cubicBezTo>
                        <a:cubicBezTo>
                          <a:pt x="1" y="10050"/>
                          <a:pt x="403" y="10244"/>
                          <a:pt x="1133" y="10360"/>
                        </a:cubicBezTo>
                        <a:cubicBezTo>
                          <a:pt x="1868" y="10457"/>
                          <a:pt x="2002" y="10457"/>
                          <a:pt x="2713" y="10457"/>
                        </a:cubicBezTo>
                        <a:cubicBezTo>
                          <a:pt x="2771" y="10460"/>
                          <a:pt x="2828" y="10461"/>
                          <a:pt x="2885" y="10461"/>
                        </a:cubicBezTo>
                        <a:cubicBezTo>
                          <a:pt x="3245" y="10461"/>
                          <a:pt x="3577" y="10414"/>
                          <a:pt x="3813" y="10378"/>
                        </a:cubicBezTo>
                        <a:cubicBezTo>
                          <a:pt x="4076" y="10414"/>
                          <a:pt x="4402" y="10461"/>
                          <a:pt x="4721" y="10461"/>
                        </a:cubicBezTo>
                        <a:cubicBezTo>
                          <a:pt x="4771" y="10461"/>
                          <a:pt x="4821" y="10460"/>
                          <a:pt x="4871" y="10457"/>
                        </a:cubicBezTo>
                        <a:cubicBezTo>
                          <a:pt x="5583" y="10457"/>
                          <a:pt x="5717" y="10457"/>
                          <a:pt x="6447" y="10360"/>
                        </a:cubicBezTo>
                        <a:cubicBezTo>
                          <a:pt x="7163" y="10244"/>
                          <a:pt x="7583" y="10050"/>
                          <a:pt x="7583" y="10050"/>
                        </a:cubicBezTo>
                        <a:cubicBezTo>
                          <a:pt x="7583" y="10050"/>
                          <a:pt x="6719" y="6377"/>
                          <a:pt x="6738" y="5989"/>
                        </a:cubicBezTo>
                        <a:cubicBezTo>
                          <a:pt x="6775" y="5624"/>
                          <a:pt x="7121" y="5259"/>
                          <a:pt x="7181" y="4603"/>
                        </a:cubicBezTo>
                        <a:cubicBezTo>
                          <a:pt x="7255" y="3928"/>
                          <a:pt x="6585" y="370"/>
                          <a:pt x="6585" y="370"/>
                        </a:cubicBezTo>
                        <a:cubicBezTo>
                          <a:pt x="6585" y="370"/>
                          <a:pt x="4892" y="0"/>
                          <a:pt x="37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2121;p47">
                    <a:extLst>
                      <a:ext uri="{FF2B5EF4-FFF2-40B4-BE49-F238E27FC236}">
                        <a16:creationId xmlns:a16="http://schemas.microsoft.com/office/drawing/2014/main" id="{1EABE5E3-5500-3800-984A-B0E586EEEF3C}"/>
                      </a:ext>
                    </a:extLst>
                  </p:cNvPr>
                  <p:cNvSpPr/>
                  <p:nvPr/>
                </p:nvSpPr>
                <p:spPr>
                  <a:xfrm>
                    <a:off x="6350789" y="1771641"/>
                    <a:ext cx="378814" cy="379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2371" extrusionOk="0">
                        <a:moveTo>
                          <a:pt x="2061" y="0"/>
                        </a:moveTo>
                        <a:lnTo>
                          <a:pt x="19" y="139"/>
                        </a:lnTo>
                        <a:lnTo>
                          <a:pt x="0" y="1811"/>
                        </a:lnTo>
                        <a:cubicBezTo>
                          <a:pt x="0" y="1811"/>
                          <a:pt x="250" y="2370"/>
                          <a:pt x="980" y="2370"/>
                        </a:cubicBezTo>
                        <a:cubicBezTo>
                          <a:pt x="1714" y="2370"/>
                          <a:pt x="2366" y="1617"/>
                          <a:pt x="2366" y="1617"/>
                        </a:cubicBezTo>
                        <a:lnTo>
                          <a:pt x="2061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2122;p47">
                    <a:extLst>
                      <a:ext uri="{FF2B5EF4-FFF2-40B4-BE49-F238E27FC236}">
                        <a16:creationId xmlns:a16="http://schemas.microsoft.com/office/drawing/2014/main" id="{70B2F784-6B98-F03B-1E42-C32DB13C042D}"/>
                      </a:ext>
                    </a:extLst>
                  </p:cNvPr>
                  <p:cNvSpPr/>
                  <p:nvPr/>
                </p:nvSpPr>
                <p:spPr>
                  <a:xfrm>
                    <a:off x="6341183" y="1762675"/>
                    <a:ext cx="398027" cy="397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6" h="2482" extrusionOk="0">
                        <a:moveTo>
                          <a:pt x="2079" y="116"/>
                        </a:moveTo>
                        <a:lnTo>
                          <a:pt x="2389" y="1655"/>
                        </a:lnTo>
                        <a:cubicBezTo>
                          <a:pt x="2352" y="1673"/>
                          <a:pt x="1733" y="2366"/>
                          <a:pt x="1040" y="2366"/>
                        </a:cubicBezTo>
                        <a:cubicBezTo>
                          <a:pt x="1025" y="2367"/>
                          <a:pt x="1010" y="2367"/>
                          <a:pt x="995" y="2367"/>
                        </a:cubicBezTo>
                        <a:cubicBezTo>
                          <a:pt x="337" y="2367"/>
                          <a:pt x="116" y="1867"/>
                          <a:pt x="116" y="1867"/>
                        </a:cubicBezTo>
                        <a:lnTo>
                          <a:pt x="116" y="250"/>
                        </a:lnTo>
                        <a:lnTo>
                          <a:pt x="2079" y="116"/>
                        </a:lnTo>
                        <a:close/>
                        <a:moveTo>
                          <a:pt x="2158" y="1"/>
                        </a:moveTo>
                        <a:lnTo>
                          <a:pt x="19" y="153"/>
                        </a:lnTo>
                        <a:lnTo>
                          <a:pt x="19" y="195"/>
                        </a:lnTo>
                        <a:lnTo>
                          <a:pt x="0" y="1886"/>
                        </a:lnTo>
                        <a:lnTo>
                          <a:pt x="19" y="1886"/>
                        </a:lnTo>
                        <a:cubicBezTo>
                          <a:pt x="19" y="1886"/>
                          <a:pt x="291" y="2482"/>
                          <a:pt x="1040" y="2482"/>
                        </a:cubicBezTo>
                        <a:cubicBezTo>
                          <a:pt x="1811" y="2463"/>
                          <a:pt x="2468" y="1715"/>
                          <a:pt x="2468" y="1715"/>
                        </a:cubicBezTo>
                        <a:lnTo>
                          <a:pt x="2486" y="1696"/>
                        </a:lnTo>
                        <a:lnTo>
                          <a:pt x="2158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2123;p47">
                    <a:extLst>
                      <a:ext uri="{FF2B5EF4-FFF2-40B4-BE49-F238E27FC236}">
                        <a16:creationId xmlns:a16="http://schemas.microsoft.com/office/drawing/2014/main" id="{04E9089D-E2D3-7B30-B084-EA8884793592}"/>
                      </a:ext>
                    </a:extLst>
                  </p:cNvPr>
                  <p:cNvSpPr/>
                  <p:nvPr/>
                </p:nvSpPr>
                <p:spPr>
                  <a:xfrm>
                    <a:off x="5912732" y="1966174"/>
                    <a:ext cx="1233468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4" h="10568" extrusionOk="0">
                        <a:moveTo>
                          <a:pt x="3697" y="97"/>
                        </a:moveTo>
                        <a:lnTo>
                          <a:pt x="3697" y="116"/>
                        </a:lnTo>
                        <a:lnTo>
                          <a:pt x="3734" y="116"/>
                        </a:lnTo>
                        <a:cubicBezTo>
                          <a:pt x="3762" y="115"/>
                          <a:pt x="3790" y="115"/>
                          <a:pt x="3818" y="115"/>
                        </a:cubicBezTo>
                        <a:cubicBezTo>
                          <a:pt x="4934" y="115"/>
                          <a:pt x="6531" y="462"/>
                          <a:pt x="6585" y="462"/>
                        </a:cubicBezTo>
                        <a:cubicBezTo>
                          <a:pt x="6604" y="499"/>
                          <a:pt x="6761" y="1349"/>
                          <a:pt x="6913" y="2292"/>
                        </a:cubicBezTo>
                        <a:cubicBezTo>
                          <a:pt x="6992" y="2791"/>
                          <a:pt x="7066" y="3290"/>
                          <a:pt x="7126" y="3715"/>
                        </a:cubicBezTo>
                        <a:cubicBezTo>
                          <a:pt x="7181" y="4140"/>
                          <a:pt x="7200" y="4487"/>
                          <a:pt x="7200" y="4639"/>
                        </a:cubicBezTo>
                        <a:cubicBezTo>
                          <a:pt x="7163" y="4967"/>
                          <a:pt x="7066" y="5217"/>
                          <a:pt x="6969" y="5429"/>
                        </a:cubicBezTo>
                        <a:cubicBezTo>
                          <a:pt x="6853" y="5660"/>
                          <a:pt x="6761" y="5854"/>
                          <a:pt x="6761" y="6044"/>
                        </a:cubicBezTo>
                        <a:cubicBezTo>
                          <a:pt x="6761" y="6104"/>
                          <a:pt x="6761" y="6201"/>
                          <a:pt x="6779" y="6335"/>
                        </a:cubicBezTo>
                        <a:cubicBezTo>
                          <a:pt x="6798" y="6488"/>
                          <a:pt x="6835" y="6663"/>
                          <a:pt x="6876" y="6853"/>
                        </a:cubicBezTo>
                        <a:cubicBezTo>
                          <a:pt x="6950" y="7259"/>
                          <a:pt x="7066" y="7740"/>
                          <a:pt x="7163" y="8220"/>
                        </a:cubicBezTo>
                        <a:cubicBezTo>
                          <a:pt x="7375" y="9163"/>
                          <a:pt x="7588" y="10031"/>
                          <a:pt x="7588" y="10068"/>
                        </a:cubicBezTo>
                        <a:cubicBezTo>
                          <a:pt x="7569" y="10087"/>
                          <a:pt x="7181" y="10263"/>
                          <a:pt x="6488" y="10360"/>
                        </a:cubicBezTo>
                        <a:cubicBezTo>
                          <a:pt x="5777" y="10475"/>
                          <a:pt x="5643" y="10475"/>
                          <a:pt x="4931" y="10475"/>
                        </a:cubicBezTo>
                        <a:cubicBezTo>
                          <a:pt x="4566" y="10475"/>
                          <a:pt x="4178" y="10433"/>
                          <a:pt x="3891" y="10397"/>
                        </a:cubicBezTo>
                        <a:lnTo>
                          <a:pt x="3873" y="10397"/>
                        </a:lnTo>
                        <a:cubicBezTo>
                          <a:pt x="3600" y="10433"/>
                          <a:pt x="3198" y="10475"/>
                          <a:pt x="2773" y="10475"/>
                        </a:cubicBezTo>
                        <a:cubicBezTo>
                          <a:pt x="2062" y="10475"/>
                          <a:pt x="1928" y="10475"/>
                          <a:pt x="1193" y="10360"/>
                        </a:cubicBezTo>
                        <a:cubicBezTo>
                          <a:pt x="500" y="10263"/>
                          <a:pt x="135" y="10087"/>
                          <a:pt x="116" y="10068"/>
                        </a:cubicBezTo>
                        <a:cubicBezTo>
                          <a:pt x="116" y="10031"/>
                          <a:pt x="329" y="9163"/>
                          <a:pt x="541" y="8220"/>
                        </a:cubicBezTo>
                        <a:cubicBezTo>
                          <a:pt x="638" y="7740"/>
                          <a:pt x="754" y="7259"/>
                          <a:pt x="828" y="6853"/>
                        </a:cubicBezTo>
                        <a:cubicBezTo>
                          <a:pt x="870" y="6663"/>
                          <a:pt x="888" y="6488"/>
                          <a:pt x="906" y="6335"/>
                        </a:cubicBezTo>
                        <a:cubicBezTo>
                          <a:pt x="943" y="6201"/>
                          <a:pt x="943" y="6104"/>
                          <a:pt x="943" y="6044"/>
                        </a:cubicBezTo>
                        <a:cubicBezTo>
                          <a:pt x="925" y="5854"/>
                          <a:pt x="828" y="5660"/>
                          <a:pt x="731" y="5429"/>
                        </a:cubicBezTo>
                        <a:cubicBezTo>
                          <a:pt x="638" y="5217"/>
                          <a:pt x="541" y="4967"/>
                          <a:pt x="500" y="4639"/>
                        </a:cubicBezTo>
                        <a:cubicBezTo>
                          <a:pt x="481" y="4487"/>
                          <a:pt x="523" y="4140"/>
                          <a:pt x="578" y="3715"/>
                        </a:cubicBezTo>
                        <a:cubicBezTo>
                          <a:pt x="638" y="3290"/>
                          <a:pt x="712" y="2791"/>
                          <a:pt x="791" y="2292"/>
                        </a:cubicBezTo>
                        <a:cubicBezTo>
                          <a:pt x="943" y="1349"/>
                          <a:pt x="1101" y="499"/>
                          <a:pt x="1119" y="462"/>
                        </a:cubicBezTo>
                        <a:cubicBezTo>
                          <a:pt x="1156" y="462"/>
                          <a:pt x="2542" y="116"/>
                          <a:pt x="3642" y="97"/>
                        </a:cubicBezTo>
                        <a:close/>
                        <a:moveTo>
                          <a:pt x="3642" y="0"/>
                        </a:moveTo>
                        <a:cubicBezTo>
                          <a:pt x="2505" y="19"/>
                          <a:pt x="1059" y="384"/>
                          <a:pt x="1059" y="384"/>
                        </a:cubicBezTo>
                        <a:lnTo>
                          <a:pt x="1022" y="384"/>
                        </a:lnTo>
                        <a:lnTo>
                          <a:pt x="1022" y="425"/>
                        </a:lnTo>
                        <a:cubicBezTo>
                          <a:pt x="1022" y="425"/>
                          <a:pt x="846" y="1308"/>
                          <a:pt x="694" y="2292"/>
                        </a:cubicBezTo>
                        <a:cubicBezTo>
                          <a:pt x="597" y="2773"/>
                          <a:pt x="523" y="3272"/>
                          <a:pt x="481" y="3715"/>
                        </a:cubicBezTo>
                        <a:cubicBezTo>
                          <a:pt x="426" y="4140"/>
                          <a:pt x="384" y="4487"/>
                          <a:pt x="407" y="4658"/>
                        </a:cubicBezTo>
                        <a:cubicBezTo>
                          <a:pt x="444" y="4986"/>
                          <a:pt x="541" y="5254"/>
                          <a:pt x="657" y="5466"/>
                        </a:cubicBezTo>
                        <a:cubicBezTo>
                          <a:pt x="754" y="5697"/>
                          <a:pt x="828" y="5873"/>
                          <a:pt x="846" y="6062"/>
                        </a:cubicBezTo>
                        <a:cubicBezTo>
                          <a:pt x="846" y="6086"/>
                          <a:pt x="828" y="6201"/>
                          <a:pt x="809" y="6335"/>
                        </a:cubicBezTo>
                        <a:cubicBezTo>
                          <a:pt x="791" y="6469"/>
                          <a:pt x="772" y="6640"/>
                          <a:pt x="731" y="6834"/>
                        </a:cubicBezTo>
                        <a:cubicBezTo>
                          <a:pt x="638" y="7241"/>
                          <a:pt x="541" y="7721"/>
                          <a:pt x="426" y="8202"/>
                        </a:cubicBezTo>
                        <a:cubicBezTo>
                          <a:pt x="213" y="9163"/>
                          <a:pt x="1" y="10087"/>
                          <a:pt x="1" y="10087"/>
                        </a:cubicBezTo>
                        <a:lnTo>
                          <a:pt x="1" y="10129"/>
                        </a:lnTo>
                        <a:lnTo>
                          <a:pt x="38" y="10147"/>
                        </a:lnTo>
                        <a:cubicBezTo>
                          <a:pt x="38" y="10147"/>
                          <a:pt x="463" y="10360"/>
                          <a:pt x="1193" y="10452"/>
                        </a:cubicBezTo>
                        <a:cubicBezTo>
                          <a:pt x="1909" y="10567"/>
                          <a:pt x="2062" y="10567"/>
                          <a:pt x="2773" y="10567"/>
                        </a:cubicBezTo>
                        <a:cubicBezTo>
                          <a:pt x="3198" y="10567"/>
                          <a:pt x="3600" y="10531"/>
                          <a:pt x="3873" y="10494"/>
                        </a:cubicBezTo>
                        <a:cubicBezTo>
                          <a:pt x="4178" y="10531"/>
                          <a:pt x="4566" y="10567"/>
                          <a:pt x="4931" y="10567"/>
                        </a:cubicBezTo>
                        <a:cubicBezTo>
                          <a:pt x="5643" y="10567"/>
                          <a:pt x="5795" y="10567"/>
                          <a:pt x="6507" y="10452"/>
                        </a:cubicBezTo>
                        <a:cubicBezTo>
                          <a:pt x="7241" y="10360"/>
                          <a:pt x="7662" y="10147"/>
                          <a:pt x="7662" y="10147"/>
                        </a:cubicBezTo>
                        <a:lnTo>
                          <a:pt x="7703" y="10129"/>
                        </a:lnTo>
                        <a:lnTo>
                          <a:pt x="7703" y="10087"/>
                        </a:lnTo>
                        <a:cubicBezTo>
                          <a:pt x="7703" y="10087"/>
                          <a:pt x="7472" y="9163"/>
                          <a:pt x="7260" y="8202"/>
                        </a:cubicBezTo>
                        <a:cubicBezTo>
                          <a:pt x="7163" y="7721"/>
                          <a:pt x="7047" y="7241"/>
                          <a:pt x="6969" y="6834"/>
                        </a:cubicBezTo>
                        <a:cubicBezTo>
                          <a:pt x="6932" y="6640"/>
                          <a:pt x="6913" y="6469"/>
                          <a:pt x="6895" y="6335"/>
                        </a:cubicBezTo>
                        <a:cubicBezTo>
                          <a:pt x="6853" y="6201"/>
                          <a:pt x="6853" y="6086"/>
                          <a:pt x="6853" y="6062"/>
                        </a:cubicBezTo>
                        <a:cubicBezTo>
                          <a:pt x="6876" y="5873"/>
                          <a:pt x="6950" y="5697"/>
                          <a:pt x="7047" y="5466"/>
                        </a:cubicBezTo>
                        <a:cubicBezTo>
                          <a:pt x="7144" y="5254"/>
                          <a:pt x="7260" y="4986"/>
                          <a:pt x="7297" y="4658"/>
                        </a:cubicBezTo>
                        <a:cubicBezTo>
                          <a:pt x="7315" y="4487"/>
                          <a:pt x="7278" y="4140"/>
                          <a:pt x="7223" y="3715"/>
                        </a:cubicBezTo>
                        <a:cubicBezTo>
                          <a:pt x="7163" y="3272"/>
                          <a:pt x="7084" y="2773"/>
                          <a:pt x="7010" y="2292"/>
                        </a:cubicBezTo>
                        <a:cubicBezTo>
                          <a:pt x="6853" y="1308"/>
                          <a:pt x="6682" y="425"/>
                          <a:pt x="6682" y="425"/>
                        </a:cubicBezTo>
                        <a:lnTo>
                          <a:pt x="6682" y="384"/>
                        </a:lnTo>
                        <a:lnTo>
                          <a:pt x="6645" y="384"/>
                        </a:lnTo>
                        <a:cubicBezTo>
                          <a:pt x="6645" y="384"/>
                          <a:pt x="4931" y="19"/>
                          <a:pt x="3794" y="19"/>
                        </a:cubicBezTo>
                        <a:lnTo>
                          <a:pt x="3794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2124;p47">
                    <a:extLst>
                      <a:ext uri="{FF2B5EF4-FFF2-40B4-BE49-F238E27FC236}">
                        <a16:creationId xmlns:a16="http://schemas.microsoft.com/office/drawing/2014/main" id="{35A45A0B-A56D-93AC-3EA8-8B715A524762}"/>
                      </a:ext>
                    </a:extLst>
                  </p:cNvPr>
                  <p:cNvSpPr/>
                  <p:nvPr/>
                </p:nvSpPr>
                <p:spPr>
                  <a:xfrm>
                    <a:off x="6322610" y="1974980"/>
                    <a:ext cx="419642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1" h="10461" extrusionOk="0">
                        <a:moveTo>
                          <a:pt x="1082" y="1"/>
                        </a:moveTo>
                        <a:cubicBezTo>
                          <a:pt x="735" y="1"/>
                          <a:pt x="347" y="42"/>
                          <a:pt x="1" y="79"/>
                        </a:cubicBezTo>
                        <a:lnTo>
                          <a:pt x="1" y="10457"/>
                        </a:lnTo>
                        <a:lnTo>
                          <a:pt x="213" y="10457"/>
                        </a:lnTo>
                        <a:cubicBezTo>
                          <a:pt x="271" y="10460"/>
                          <a:pt x="328" y="10461"/>
                          <a:pt x="385" y="10461"/>
                        </a:cubicBezTo>
                        <a:cubicBezTo>
                          <a:pt x="745" y="10461"/>
                          <a:pt x="1077" y="10414"/>
                          <a:pt x="1313" y="10378"/>
                        </a:cubicBezTo>
                        <a:cubicBezTo>
                          <a:pt x="1576" y="10414"/>
                          <a:pt x="1902" y="10461"/>
                          <a:pt x="2221" y="10461"/>
                        </a:cubicBezTo>
                        <a:cubicBezTo>
                          <a:pt x="2271" y="10461"/>
                          <a:pt x="2321" y="10460"/>
                          <a:pt x="2371" y="10457"/>
                        </a:cubicBezTo>
                        <a:lnTo>
                          <a:pt x="2620" y="10457"/>
                        </a:lnTo>
                        <a:lnTo>
                          <a:pt x="2620" y="116"/>
                        </a:lnTo>
                        <a:cubicBezTo>
                          <a:pt x="2140" y="61"/>
                          <a:pt x="1618" y="1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" name="Google Shape;2125;p47">
                    <a:extLst>
                      <a:ext uri="{FF2B5EF4-FFF2-40B4-BE49-F238E27FC236}">
                        <a16:creationId xmlns:a16="http://schemas.microsoft.com/office/drawing/2014/main" id="{AB3B08B7-B1A0-ABC2-BD49-047FBDEC6DB4}"/>
                      </a:ext>
                    </a:extLst>
                  </p:cNvPr>
                  <p:cNvSpPr/>
                  <p:nvPr/>
                </p:nvSpPr>
                <p:spPr>
                  <a:xfrm>
                    <a:off x="6313804" y="1966174"/>
                    <a:ext cx="437254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1" h="10568" extrusionOk="0">
                        <a:moveTo>
                          <a:pt x="1192" y="97"/>
                        </a:moveTo>
                        <a:lnTo>
                          <a:pt x="1192" y="116"/>
                        </a:lnTo>
                        <a:lnTo>
                          <a:pt x="1229" y="116"/>
                        </a:lnTo>
                        <a:cubicBezTo>
                          <a:pt x="1286" y="113"/>
                          <a:pt x="1344" y="112"/>
                          <a:pt x="1403" y="112"/>
                        </a:cubicBezTo>
                        <a:cubicBezTo>
                          <a:pt x="1787" y="112"/>
                          <a:pt x="2218" y="161"/>
                          <a:pt x="2639" y="213"/>
                        </a:cubicBezTo>
                        <a:lnTo>
                          <a:pt x="2639" y="10475"/>
                        </a:lnTo>
                        <a:lnTo>
                          <a:pt x="2426" y="10475"/>
                        </a:lnTo>
                        <a:cubicBezTo>
                          <a:pt x="2061" y="10475"/>
                          <a:pt x="1673" y="10433"/>
                          <a:pt x="1386" y="10397"/>
                        </a:cubicBezTo>
                        <a:lnTo>
                          <a:pt x="1368" y="10397"/>
                        </a:lnTo>
                        <a:cubicBezTo>
                          <a:pt x="1095" y="10433"/>
                          <a:pt x="693" y="10475"/>
                          <a:pt x="268" y="10475"/>
                        </a:cubicBezTo>
                        <a:lnTo>
                          <a:pt x="97" y="10475"/>
                        </a:lnTo>
                        <a:lnTo>
                          <a:pt x="97" y="194"/>
                        </a:lnTo>
                        <a:cubicBezTo>
                          <a:pt x="444" y="134"/>
                          <a:pt x="809" y="97"/>
                          <a:pt x="1137" y="97"/>
                        </a:cubicBezTo>
                        <a:close/>
                        <a:moveTo>
                          <a:pt x="1137" y="0"/>
                        </a:moveTo>
                        <a:cubicBezTo>
                          <a:pt x="790" y="0"/>
                          <a:pt x="402" y="37"/>
                          <a:pt x="37" y="97"/>
                        </a:cubicBezTo>
                        <a:lnTo>
                          <a:pt x="0" y="97"/>
                        </a:lnTo>
                        <a:lnTo>
                          <a:pt x="0" y="10512"/>
                        </a:lnTo>
                        <a:lnTo>
                          <a:pt x="0" y="10549"/>
                        </a:lnTo>
                        <a:lnTo>
                          <a:pt x="37" y="10567"/>
                        </a:lnTo>
                        <a:lnTo>
                          <a:pt x="268" y="10567"/>
                        </a:lnTo>
                        <a:cubicBezTo>
                          <a:pt x="693" y="10567"/>
                          <a:pt x="1095" y="10531"/>
                          <a:pt x="1368" y="10494"/>
                        </a:cubicBezTo>
                        <a:cubicBezTo>
                          <a:pt x="1673" y="10531"/>
                          <a:pt x="2061" y="10567"/>
                          <a:pt x="2426" y="10567"/>
                        </a:cubicBezTo>
                        <a:lnTo>
                          <a:pt x="2731" y="10567"/>
                        </a:lnTo>
                        <a:lnTo>
                          <a:pt x="2731" y="10512"/>
                        </a:lnTo>
                        <a:lnTo>
                          <a:pt x="2731" y="134"/>
                        </a:lnTo>
                        <a:lnTo>
                          <a:pt x="2694" y="116"/>
                        </a:lnTo>
                        <a:cubicBezTo>
                          <a:pt x="2213" y="56"/>
                          <a:pt x="1714" y="19"/>
                          <a:pt x="1289" y="19"/>
                        </a:cubicBezTo>
                        <a:lnTo>
                          <a:pt x="1289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2126;p47">
                    <a:extLst>
                      <a:ext uri="{FF2B5EF4-FFF2-40B4-BE49-F238E27FC236}">
                        <a16:creationId xmlns:a16="http://schemas.microsoft.com/office/drawing/2014/main" id="{9F655BC0-15A2-E3B8-E365-AE0BE2DCAF3C}"/>
                      </a:ext>
                    </a:extLst>
                  </p:cNvPr>
                  <p:cNvSpPr/>
                  <p:nvPr/>
                </p:nvSpPr>
                <p:spPr>
                  <a:xfrm>
                    <a:off x="6264171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61" y="0"/>
                          <a:pt x="1" y="74"/>
                          <a:pt x="1" y="153"/>
                        </a:cubicBezTo>
                        <a:lnTo>
                          <a:pt x="1" y="10549"/>
                        </a:lnTo>
                        <a:cubicBezTo>
                          <a:pt x="1" y="10628"/>
                          <a:pt x="61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292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292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2127;p47">
                    <a:extLst>
                      <a:ext uri="{FF2B5EF4-FFF2-40B4-BE49-F238E27FC236}">
                        <a16:creationId xmlns:a16="http://schemas.microsoft.com/office/drawing/2014/main" id="{8A8F0FB0-0833-AAD1-23FC-E36DE412DC1E}"/>
                      </a:ext>
                    </a:extLst>
                  </p:cNvPr>
                  <p:cNvSpPr/>
                  <p:nvPr/>
                </p:nvSpPr>
                <p:spPr>
                  <a:xfrm>
                    <a:off x="6255365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68" y="98"/>
                        </a:moveTo>
                        <a:cubicBezTo>
                          <a:pt x="324" y="98"/>
                          <a:pt x="365" y="135"/>
                          <a:pt x="365" y="195"/>
                        </a:cubicBezTo>
                        <a:lnTo>
                          <a:pt x="365" y="10591"/>
                        </a:lnTo>
                        <a:cubicBezTo>
                          <a:pt x="365" y="10646"/>
                          <a:pt x="324" y="10688"/>
                          <a:pt x="268" y="10688"/>
                        </a:cubicBezTo>
                        <a:lnTo>
                          <a:pt x="208" y="10688"/>
                        </a:lnTo>
                        <a:cubicBezTo>
                          <a:pt x="153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53" y="98"/>
                          <a:pt x="208" y="98"/>
                        </a:cubicBezTo>
                        <a:close/>
                        <a:moveTo>
                          <a:pt x="208" y="1"/>
                        </a:moveTo>
                        <a:cubicBezTo>
                          <a:pt x="93" y="1"/>
                          <a:pt x="0" y="98"/>
                          <a:pt x="0" y="195"/>
                        </a:cubicBezTo>
                        <a:lnTo>
                          <a:pt x="0" y="10591"/>
                        </a:lnTo>
                        <a:cubicBezTo>
                          <a:pt x="0" y="10707"/>
                          <a:pt x="93" y="10804"/>
                          <a:pt x="208" y="10804"/>
                        </a:cubicBezTo>
                        <a:lnTo>
                          <a:pt x="268" y="10804"/>
                        </a:lnTo>
                        <a:cubicBezTo>
                          <a:pt x="384" y="10804"/>
                          <a:pt x="462" y="10707"/>
                          <a:pt x="462" y="10591"/>
                        </a:cubicBezTo>
                        <a:lnTo>
                          <a:pt x="462" y="195"/>
                        </a:lnTo>
                        <a:cubicBezTo>
                          <a:pt x="462" y="98"/>
                          <a:pt x="384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2128;p47">
                    <a:extLst>
                      <a:ext uri="{FF2B5EF4-FFF2-40B4-BE49-F238E27FC236}">
                        <a16:creationId xmlns:a16="http://schemas.microsoft.com/office/drawing/2014/main" id="{A229255E-368F-A1E2-30A9-8C817A7544F7}"/>
                      </a:ext>
                    </a:extLst>
                  </p:cNvPr>
                  <p:cNvSpPr/>
                  <p:nvPr/>
                </p:nvSpPr>
                <p:spPr>
                  <a:xfrm>
                    <a:off x="6742094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79" y="0"/>
                          <a:pt x="0" y="74"/>
                          <a:pt x="0" y="153"/>
                        </a:cubicBezTo>
                        <a:lnTo>
                          <a:pt x="0" y="10549"/>
                        </a:lnTo>
                        <a:cubicBezTo>
                          <a:pt x="0" y="10628"/>
                          <a:pt x="79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310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310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2129;p47">
                    <a:extLst>
                      <a:ext uri="{FF2B5EF4-FFF2-40B4-BE49-F238E27FC236}">
                        <a16:creationId xmlns:a16="http://schemas.microsoft.com/office/drawing/2014/main" id="{5C2EF416-B8AF-D1D8-C997-F25AB10204FD}"/>
                      </a:ext>
                    </a:extLst>
                  </p:cNvPr>
                  <p:cNvSpPr/>
                  <p:nvPr/>
                </p:nvSpPr>
                <p:spPr>
                  <a:xfrm>
                    <a:off x="6736170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50" y="98"/>
                        </a:moveTo>
                        <a:cubicBezTo>
                          <a:pt x="305" y="98"/>
                          <a:pt x="366" y="135"/>
                          <a:pt x="366" y="195"/>
                        </a:cubicBezTo>
                        <a:lnTo>
                          <a:pt x="366" y="10591"/>
                        </a:lnTo>
                        <a:cubicBezTo>
                          <a:pt x="366" y="10646"/>
                          <a:pt x="305" y="10688"/>
                          <a:pt x="250" y="10688"/>
                        </a:cubicBezTo>
                        <a:lnTo>
                          <a:pt x="190" y="10688"/>
                        </a:lnTo>
                        <a:cubicBezTo>
                          <a:pt x="135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35" y="98"/>
                          <a:pt x="190" y="98"/>
                        </a:cubicBezTo>
                        <a:close/>
                        <a:moveTo>
                          <a:pt x="190" y="1"/>
                        </a:moveTo>
                        <a:cubicBezTo>
                          <a:pt x="74" y="1"/>
                          <a:pt x="1" y="98"/>
                          <a:pt x="1" y="195"/>
                        </a:cubicBezTo>
                        <a:lnTo>
                          <a:pt x="1" y="10591"/>
                        </a:lnTo>
                        <a:cubicBezTo>
                          <a:pt x="1" y="10707"/>
                          <a:pt x="74" y="10804"/>
                          <a:pt x="190" y="10804"/>
                        </a:cubicBezTo>
                        <a:lnTo>
                          <a:pt x="250" y="10804"/>
                        </a:lnTo>
                        <a:cubicBezTo>
                          <a:pt x="366" y="10804"/>
                          <a:pt x="463" y="10707"/>
                          <a:pt x="463" y="10591"/>
                        </a:cubicBezTo>
                        <a:lnTo>
                          <a:pt x="463" y="195"/>
                        </a:lnTo>
                        <a:cubicBezTo>
                          <a:pt x="463" y="98"/>
                          <a:pt x="366" y="1"/>
                          <a:pt x="25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2130;p47">
                    <a:extLst>
                      <a:ext uri="{FF2B5EF4-FFF2-40B4-BE49-F238E27FC236}">
                        <a16:creationId xmlns:a16="http://schemas.microsoft.com/office/drawing/2014/main" id="{C0D5698A-AAEE-BBB1-C8AF-A2C436C50473}"/>
                      </a:ext>
                    </a:extLst>
                  </p:cNvPr>
                  <p:cNvSpPr/>
                  <p:nvPr/>
                </p:nvSpPr>
                <p:spPr>
                  <a:xfrm>
                    <a:off x="6742094" y="1993552"/>
                    <a:ext cx="58599" cy="1655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342" extrusionOk="0">
                        <a:moveTo>
                          <a:pt x="0" y="0"/>
                        </a:moveTo>
                        <a:lnTo>
                          <a:pt x="0" y="10341"/>
                        </a:lnTo>
                        <a:lnTo>
                          <a:pt x="366" y="10341"/>
                        </a:lnTo>
                        <a:lnTo>
                          <a:pt x="366" y="60"/>
                        </a:lnTo>
                        <a:cubicBezTo>
                          <a:pt x="250" y="42"/>
                          <a:pt x="134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2131;p47">
                    <a:extLst>
                      <a:ext uri="{FF2B5EF4-FFF2-40B4-BE49-F238E27FC236}">
                        <a16:creationId xmlns:a16="http://schemas.microsoft.com/office/drawing/2014/main" id="{B69698BB-0DF8-ADF0-5AEF-D5AE15611A64}"/>
                      </a:ext>
                    </a:extLst>
                  </p:cNvPr>
                  <p:cNvSpPr/>
                  <p:nvPr/>
                </p:nvSpPr>
                <p:spPr>
                  <a:xfrm>
                    <a:off x="6736170" y="1984586"/>
                    <a:ext cx="74130" cy="1673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453" extrusionOk="0">
                        <a:moveTo>
                          <a:pt x="93" y="116"/>
                        </a:moveTo>
                        <a:cubicBezTo>
                          <a:pt x="190" y="135"/>
                          <a:pt x="269" y="135"/>
                          <a:pt x="366" y="153"/>
                        </a:cubicBezTo>
                        <a:lnTo>
                          <a:pt x="366" y="10337"/>
                        </a:lnTo>
                        <a:cubicBezTo>
                          <a:pt x="269" y="10360"/>
                          <a:pt x="190" y="10360"/>
                          <a:pt x="93" y="10360"/>
                        </a:cubicBezTo>
                        <a:lnTo>
                          <a:pt x="93" y="116"/>
                        </a:lnTo>
                        <a:close/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1" y="10397"/>
                        </a:lnTo>
                        <a:lnTo>
                          <a:pt x="1" y="10416"/>
                        </a:lnTo>
                        <a:lnTo>
                          <a:pt x="1" y="10452"/>
                        </a:lnTo>
                        <a:lnTo>
                          <a:pt x="403" y="10452"/>
                        </a:lnTo>
                        <a:lnTo>
                          <a:pt x="463" y="10434"/>
                        </a:lnTo>
                        <a:lnTo>
                          <a:pt x="463" y="10397"/>
                        </a:lnTo>
                        <a:lnTo>
                          <a:pt x="463" y="79"/>
                        </a:lnTo>
                        <a:lnTo>
                          <a:pt x="421" y="56"/>
                        </a:lnTo>
                        <a:cubicBezTo>
                          <a:pt x="287" y="38"/>
                          <a:pt x="171" y="19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2132;p47">
                    <a:extLst>
                      <a:ext uri="{FF2B5EF4-FFF2-40B4-BE49-F238E27FC236}">
                        <a16:creationId xmlns:a16="http://schemas.microsoft.com/office/drawing/2014/main" id="{294F9184-7BAB-3E33-5FBC-09D48E535AD9}"/>
                      </a:ext>
                    </a:extLst>
                  </p:cNvPr>
                  <p:cNvSpPr/>
                  <p:nvPr/>
                </p:nvSpPr>
                <p:spPr>
                  <a:xfrm>
                    <a:off x="7016520" y="2634949"/>
                    <a:ext cx="40187" cy="113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712" extrusionOk="0">
                        <a:moveTo>
                          <a:pt x="153" y="0"/>
                        </a:moveTo>
                        <a:cubicBezTo>
                          <a:pt x="135" y="0"/>
                          <a:pt x="116" y="19"/>
                          <a:pt x="116" y="60"/>
                        </a:cubicBezTo>
                        <a:cubicBezTo>
                          <a:pt x="153" y="250"/>
                          <a:pt x="75" y="444"/>
                          <a:pt x="19" y="638"/>
                        </a:cubicBezTo>
                        <a:cubicBezTo>
                          <a:pt x="1" y="675"/>
                          <a:pt x="19" y="693"/>
                          <a:pt x="38" y="712"/>
                        </a:cubicBezTo>
                        <a:cubicBezTo>
                          <a:pt x="75" y="712"/>
                          <a:pt x="98" y="693"/>
                          <a:pt x="98" y="675"/>
                        </a:cubicBezTo>
                        <a:cubicBezTo>
                          <a:pt x="172" y="481"/>
                          <a:pt x="250" y="268"/>
                          <a:pt x="213" y="37"/>
                        </a:cubicBezTo>
                        <a:cubicBezTo>
                          <a:pt x="213" y="19"/>
                          <a:pt x="17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2133;p47">
                    <a:extLst>
                      <a:ext uri="{FF2B5EF4-FFF2-40B4-BE49-F238E27FC236}">
                        <a16:creationId xmlns:a16="http://schemas.microsoft.com/office/drawing/2014/main" id="{21D7B40C-7287-23E3-D586-6C163B4E9F38}"/>
                      </a:ext>
                    </a:extLst>
                  </p:cNvPr>
                  <p:cNvSpPr/>
                  <p:nvPr/>
                </p:nvSpPr>
                <p:spPr>
                  <a:xfrm>
                    <a:off x="5127080" y="3162028"/>
                    <a:ext cx="1531588" cy="126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6" h="7932" extrusionOk="0">
                        <a:moveTo>
                          <a:pt x="2339" y="0"/>
                        </a:moveTo>
                        <a:cubicBezTo>
                          <a:pt x="1455" y="0"/>
                          <a:pt x="696" y="580"/>
                          <a:pt x="384" y="1426"/>
                        </a:cubicBezTo>
                        <a:cubicBezTo>
                          <a:pt x="1" y="2484"/>
                          <a:pt x="3522" y="5469"/>
                          <a:pt x="4330" y="6083"/>
                        </a:cubicBezTo>
                        <a:cubicBezTo>
                          <a:pt x="5120" y="6721"/>
                          <a:pt x="6987" y="7932"/>
                          <a:pt x="6987" y="7932"/>
                        </a:cubicBezTo>
                        <a:cubicBezTo>
                          <a:pt x="6987" y="7932"/>
                          <a:pt x="7814" y="7299"/>
                          <a:pt x="8701" y="5912"/>
                        </a:cubicBezTo>
                        <a:cubicBezTo>
                          <a:pt x="9565" y="4526"/>
                          <a:pt x="9510" y="3214"/>
                          <a:pt x="9510" y="3214"/>
                        </a:cubicBezTo>
                        <a:cubicBezTo>
                          <a:pt x="9510" y="3214"/>
                          <a:pt x="4099" y="442"/>
                          <a:pt x="2963" y="95"/>
                        </a:cubicBezTo>
                        <a:cubicBezTo>
                          <a:pt x="2751" y="31"/>
                          <a:pt x="2542" y="0"/>
                          <a:pt x="23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2134;p47">
                    <a:extLst>
                      <a:ext uri="{FF2B5EF4-FFF2-40B4-BE49-F238E27FC236}">
                        <a16:creationId xmlns:a16="http://schemas.microsoft.com/office/drawing/2014/main" id="{622C7666-4C57-05A4-42ED-3DEF706F33B4}"/>
                      </a:ext>
                    </a:extLst>
                  </p:cNvPr>
                  <p:cNvSpPr/>
                  <p:nvPr/>
                </p:nvSpPr>
                <p:spPr>
                  <a:xfrm>
                    <a:off x="5164065" y="3153382"/>
                    <a:ext cx="1504210" cy="1288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5" h="8046" extrusionOk="0">
                        <a:moveTo>
                          <a:pt x="2085" y="106"/>
                        </a:moveTo>
                        <a:cubicBezTo>
                          <a:pt x="2288" y="106"/>
                          <a:pt x="2508" y="130"/>
                          <a:pt x="2713" y="191"/>
                        </a:cubicBezTo>
                        <a:cubicBezTo>
                          <a:pt x="2981" y="288"/>
                          <a:pt x="3540" y="519"/>
                          <a:pt x="4215" y="824"/>
                        </a:cubicBezTo>
                        <a:cubicBezTo>
                          <a:pt x="4871" y="1133"/>
                          <a:pt x="5661" y="1517"/>
                          <a:pt x="6410" y="1882"/>
                        </a:cubicBezTo>
                        <a:cubicBezTo>
                          <a:pt x="7874" y="2616"/>
                          <a:pt x="9182" y="3291"/>
                          <a:pt x="9219" y="3310"/>
                        </a:cubicBezTo>
                        <a:cubicBezTo>
                          <a:pt x="9219" y="3347"/>
                          <a:pt x="9279" y="4599"/>
                          <a:pt x="8410" y="5925"/>
                        </a:cubicBezTo>
                        <a:cubicBezTo>
                          <a:pt x="7565" y="7274"/>
                          <a:pt x="6793" y="7889"/>
                          <a:pt x="6738" y="7930"/>
                        </a:cubicBezTo>
                        <a:cubicBezTo>
                          <a:pt x="6701" y="7889"/>
                          <a:pt x="4908" y="6715"/>
                          <a:pt x="4118" y="6100"/>
                        </a:cubicBezTo>
                        <a:cubicBezTo>
                          <a:pt x="3734" y="5791"/>
                          <a:pt x="2635" y="4885"/>
                          <a:pt x="1710" y="3943"/>
                        </a:cubicBezTo>
                        <a:cubicBezTo>
                          <a:pt x="1248" y="3462"/>
                          <a:pt x="809" y="2963"/>
                          <a:pt x="537" y="2538"/>
                        </a:cubicBezTo>
                        <a:cubicBezTo>
                          <a:pt x="250" y="2113"/>
                          <a:pt x="116" y="1729"/>
                          <a:pt x="190" y="1498"/>
                        </a:cubicBezTo>
                        <a:cubicBezTo>
                          <a:pt x="481" y="727"/>
                          <a:pt x="1133" y="191"/>
                          <a:pt x="1904" y="112"/>
                        </a:cubicBezTo>
                        <a:cubicBezTo>
                          <a:pt x="1963" y="108"/>
                          <a:pt x="2023" y="106"/>
                          <a:pt x="2085" y="106"/>
                        </a:cubicBezTo>
                        <a:close/>
                        <a:moveTo>
                          <a:pt x="2119" y="1"/>
                        </a:moveTo>
                        <a:cubicBezTo>
                          <a:pt x="2047" y="1"/>
                          <a:pt x="1976" y="5"/>
                          <a:pt x="1904" y="15"/>
                        </a:cubicBezTo>
                        <a:cubicBezTo>
                          <a:pt x="1077" y="94"/>
                          <a:pt x="403" y="671"/>
                          <a:pt x="93" y="1461"/>
                        </a:cubicBezTo>
                        <a:cubicBezTo>
                          <a:pt x="1" y="1748"/>
                          <a:pt x="153" y="2154"/>
                          <a:pt x="440" y="2598"/>
                        </a:cubicBezTo>
                        <a:cubicBezTo>
                          <a:pt x="731" y="3037"/>
                          <a:pt x="1174" y="3522"/>
                          <a:pt x="1637" y="4003"/>
                        </a:cubicBezTo>
                        <a:cubicBezTo>
                          <a:pt x="2579" y="4964"/>
                          <a:pt x="3656" y="5869"/>
                          <a:pt x="4062" y="6179"/>
                        </a:cubicBezTo>
                        <a:cubicBezTo>
                          <a:pt x="4871" y="6812"/>
                          <a:pt x="6719" y="8027"/>
                          <a:pt x="6719" y="8027"/>
                        </a:cubicBezTo>
                        <a:lnTo>
                          <a:pt x="6756" y="8046"/>
                        </a:lnTo>
                        <a:lnTo>
                          <a:pt x="6775" y="8027"/>
                        </a:lnTo>
                        <a:cubicBezTo>
                          <a:pt x="6775" y="8027"/>
                          <a:pt x="7625" y="7371"/>
                          <a:pt x="8507" y="5985"/>
                        </a:cubicBezTo>
                        <a:cubicBezTo>
                          <a:pt x="9394" y="4599"/>
                          <a:pt x="9316" y="3268"/>
                          <a:pt x="9316" y="3268"/>
                        </a:cubicBezTo>
                        <a:lnTo>
                          <a:pt x="9316" y="3250"/>
                        </a:lnTo>
                        <a:lnTo>
                          <a:pt x="9297" y="3231"/>
                        </a:lnTo>
                        <a:cubicBezTo>
                          <a:pt x="9297" y="3231"/>
                          <a:pt x="7948" y="2538"/>
                          <a:pt x="6447" y="1808"/>
                        </a:cubicBezTo>
                        <a:cubicBezTo>
                          <a:pt x="5698" y="1420"/>
                          <a:pt x="4926" y="1055"/>
                          <a:pt x="4252" y="750"/>
                        </a:cubicBezTo>
                        <a:cubicBezTo>
                          <a:pt x="3582" y="440"/>
                          <a:pt x="3041" y="191"/>
                          <a:pt x="2750" y="94"/>
                        </a:cubicBezTo>
                        <a:cubicBezTo>
                          <a:pt x="2526" y="36"/>
                          <a:pt x="2319" y="1"/>
                          <a:pt x="211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2135;p47">
                    <a:extLst>
                      <a:ext uri="{FF2B5EF4-FFF2-40B4-BE49-F238E27FC236}">
                        <a16:creationId xmlns:a16="http://schemas.microsoft.com/office/drawing/2014/main" id="{3B7A60F5-4A5C-225D-97E9-A11B729CBA60}"/>
                      </a:ext>
                    </a:extLst>
                  </p:cNvPr>
                  <p:cNvSpPr/>
                  <p:nvPr/>
                </p:nvSpPr>
                <p:spPr>
                  <a:xfrm>
                    <a:off x="5305441" y="3910697"/>
                    <a:ext cx="943353" cy="41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2" h="2598" extrusionOk="0">
                        <a:moveTo>
                          <a:pt x="5329" y="0"/>
                        </a:moveTo>
                        <a:cubicBezTo>
                          <a:pt x="4940" y="0"/>
                          <a:pt x="3955" y="202"/>
                          <a:pt x="3872" y="234"/>
                        </a:cubicBezTo>
                        <a:cubicBezTo>
                          <a:pt x="3794" y="271"/>
                          <a:pt x="3641" y="599"/>
                          <a:pt x="3600" y="659"/>
                        </a:cubicBezTo>
                        <a:cubicBezTo>
                          <a:pt x="3563" y="696"/>
                          <a:pt x="2639" y="756"/>
                          <a:pt x="2639" y="756"/>
                        </a:cubicBezTo>
                        <a:cubicBezTo>
                          <a:pt x="2639" y="756"/>
                          <a:pt x="1313" y="756"/>
                          <a:pt x="735" y="871"/>
                        </a:cubicBezTo>
                        <a:cubicBezTo>
                          <a:pt x="157" y="987"/>
                          <a:pt x="0" y="1255"/>
                          <a:pt x="19" y="1583"/>
                        </a:cubicBezTo>
                        <a:cubicBezTo>
                          <a:pt x="42" y="1888"/>
                          <a:pt x="310" y="2410"/>
                          <a:pt x="522" y="2489"/>
                        </a:cubicBezTo>
                        <a:cubicBezTo>
                          <a:pt x="629" y="2535"/>
                          <a:pt x="975" y="2597"/>
                          <a:pt x="1442" y="2597"/>
                        </a:cubicBezTo>
                        <a:cubicBezTo>
                          <a:pt x="1909" y="2597"/>
                          <a:pt x="2495" y="2535"/>
                          <a:pt x="3082" y="2331"/>
                        </a:cubicBezTo>
                        <a:cubicBezTo>
                          <a:pt x="4256" y="1929"/>
                          <a:pt x="4639" y="1948"/>
                          <a:pt x="5143" y="1541"/>
                        </a:cubicBezTo>
                        <a:cubicBezTo>
                          <a:pt x="5661" y="1139"/>
                          <a:pt x="5892" y="599"/>
                          <a:pt x="5892" y="599"/>
                        </a:cubicBezTo>
                        <a:cubicBezTo>
                          <a:pt x="5873" y="543"/>
                          <a:pt x="5642" y="137"/>
                          <a:pt x="5471" y="21"/>
                        </a:cubicBezTo>
                        <a:cubicBezTo>
                          <a:pt x="5448" y="7"/>
                          <a:pt x="5398" y="0"/>
                          <a:pt x="5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2136;p47">
                    <a:extLst>
                      <a:ext uri="{FF2B5EF4-FFF2-40B4-BE49-F238E27FC236}">
                        <a16:creationId xmlns:a16="http://schemas.microsoft.com/office/drawing/2014/main" id="{91A3DA3F-74C4-9D12-C114-E9221D0054C8}"/>
                      </a:ext>
                    </a:extLst>
                  </p:cNvPr>
                  <p:cNvSpPr/>
                  <p:nvPr/>
                </p:nvSpPr>
                <p:spPr>
                  <a:xfrm>
                    <a:off x="5299517" y="3905093"/>
                    <a:ext cx="958884" cy="428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9" h="2677" extrusionOk="0">
                        <a:moveTo>
                          <a:pt x="5393" y="98"/>
                        </a:moveTo>
                        <a:cubicBezTo>
                          <a:pt x="5448" y="98"/>
                          <a:pt x="5485" y="116"/>
                          <a:pt x="5485" y="116"/>
                        </a:cubicBezTo>
                        <a:cubicBezTo>
                          <a:pt x="5545" y="153"/>
                          <a:pt x="5661" y="269"/>
                          <a:pt x="5739" y="403"/>
                        </a:cubicBezTo>
                        <a:cubicBezTo>
                          <a:pt x="5776" y="463"/>
                          <a:pt x="5813" y="518"/>
                          <a:pt x="5832" y="560"/>
                        </a:cubicBezTo>
                        <a:cubicBezTo>
                          <a:pt x="5855" y="578"/>
                          <a:pt x="5855" y="597"/>
                          <a:pt x="5873" y="615"/>
                        </a:cubicBezTo>
                        <a:lnTo>
                          <a:pt x="5873" y="634"/>
                        </a:lnTo>
                        <a:cubicBezTo>
                          <a:pt x="5855" y="652"/>
                          <a:pt x="5642" y="1156"/>
                          <a:pt x="5162" y="1539"/>
                        </a:cubicBezTo>
                        <a:cubicBezTo>
                          <a:pt x="4907" y="1733"/>
                          <a:pt x="4700" y="1830"/>
                          <a:pt x="4390" y="1923"/>
                        </a:cubicBezTo>
                        <a:cubicBezTo>
                          <a:pt x="4080" y="2020"/>
                          <a:pt x="3697" y="2117"/>
                          <a:pt x="3119" y="2311"/>
                        </a:cubicBezTo>
                        <a:cubicBezTo>
                          <a:pt x="2523" y="2524"/>
                          <a:pt x="1946" y="2579"/>
                          <a:pt x="1484" y="2579"/>
                        </a:cubicBezTo>
                        <a:cubicBezTo>
                          <a:pt x="1253" y="2579"/>
                          <a:pt x="1058" y="2561"/>
                          <a:pt x="906" y="2542"/>
                        </a:cubicBezTo>
                        <a:cubicBezTo>
                          <a:pt x="730" y="2524"/>
                          <a:pt x="633" y="2500"/>
                          <a:pt x="578" y="2482"/>
                        </a:cubicBezTo>
                        <a:cubicBezTo>
                          <a:pt x="499" y="2445"/>
                          <a:pt x="384" y="2311"/>
                          <a:pt x="287" y="2135"/>
                        </a:cubicBezTo>
                        <a:cubicBezTo>
                          <a:pt x="194" y="1964"/>
                          <a:pt x="116" y="1752"/>
                          <a:pt x="116" y="1599"/>
                        </a:cubicBezTo>
                        <a:cubicBezTo>
                          <a:pt x="97" y="1461"/>
                          <a:pt x="134" y="1327"/>
                          <a:pt x="231" y="1211"/>
                        </a:cubicBezTo>
                        <a:cubicBezTo>
                          <a:pt x="328" y="1096"/>
                          <a:pt x="499" y="999"/>
                          <a:pt x="772" y="962"/>
                        </a:cubicBezTo>
                        <a:cubicBezTo>
                          <a:pt x="1350" y="846"/>
                          <a:pt x="2676" y="846"/>
                          <a:pt x="2676" y="846"/>
                        </a:cubicBezTo>
                        <a:cubicBezTo>
                          <a:pt x="2676" y="846"/>
                          <a:pt x="2907" y="828"/>
                          <a:pt x="3138" y="809"/>
                        </a:cubicBezTo>
                        <a:cubicBezTo>
                          <a:pt x="3272" y="791"/>
                          <a:pt x="3387" y="791"/>
                          <a:pt x="3484" y="768"/>
                        </a:cubicBezTo>
                        <a:cubicBezTo>
                          <a:pt x="3521" y="768"/>
                          <a:pt x="3563" y="768"/>
                          <a:pt x="3600" y="749"/>
                        </a:cubicBezTo>
                        <a:lnTo>
                          <a:pt x="3637" y="749"/>
                        </a:lnTo>
                        <a:cubicBezTo>
                          <a:pt x="3660" y="749"/>
                          <a:pt x="3660" y="749"/>
                          <a:pt x="3678" y="712"/>
                        </a:cubicBezTo>
                        <a:cubicBezTo>
                          <a:pt x="3697" y="694"/>
                          <a:pt x="3697" y="675"/>
                          <a:pt x="3734" y="634"/>
                        </a:cubicBezTo>
                        <a:cubicBezTo>
                          <a:pt x="3752" y="597"/>
                          <a:pt x="3775" y="560"/>
                          <a:pt x="3794" y="500"/>
                        </a:cubicBezTo>
                        <a:cubicBezTo>
                          <a:pt x="3831" y="463"/>
                          <a:pt x="3849" y="403"/>
                          <a:pt x="3891" y="366"/>
                        </a:cubicBezTo>
                        <a:cubicBezTo>
                          <a:pt x="3909" y="347"/>
                          <a:pt x="3928" y="306"/>
                          <a:pt x="3928" y="306"/>
                        </a:cubicBezTo>
                        <a:lnTo>
                          <a:pt x="3965" y="306"/>
                        </a:lnTo>
                        <a:cubicBezTo>
                          <a:pt x="3965" y="306"/>
                          <a:pt x="3983" y="287"/>
                          <a:pt x="4006" y="287"/>
                        </a:cubicBezTo>
                        <a:cubicBezTo>
                          <a:pt x="4062" y="287"/>
                          <a:pt x="4122" y="269"/>
                          <a:pt x="4177" y="250"/>
                        </a:cubicBezTo>
                        <a:cubicBezTo>
                          <a:pt x="4330" y="232"/>
                          <a:pt x="4505" y="190"/>
                          <a:pt x="4700" y="153"/>
                        </a:cubicBezTo>
                        <a:cubicBezTo>
                          <a:pt x="4870" y="135"/>
                          <a:pt x="5065" y="116"/>
                          <a:pt x="5199" y="98"/>
                        </a:cubicBezTo>
                        <a:close/>
                        <a:moveTo>
                          <a:pt x="5199" y="1"/>
                        </a:moveTo>
                        <a:cubicBezTo>
                          <a:pt x="5046" y="19"/>
                          <a:pt x="4852" y="38"/>
                          <a:pt x="4676" y="56"/>
                        </a:cubicBezTo>
                        <a:cubicBezTo>
                          <a:pt x="4487" y="98"/>
                          <a:pt x="4311" y="135"/>
                          <a:pt x="4159" y="153"/>
                        </a:cubicBezTo>
                        <a:cubicBezTo>
                          <a:pt x="4099" y="172"/>
                          <a:pt x="4025" y="172"/>
                          <a:pt x="3983" y="190"/>
                        </a:cubicBezTo>
                        <a:cubicBezTo>
                          <a:pt x="3965" y="190"/>
                          <a:pt x="3946" y="213"/>
                          <a:pt x="3928" y="213"/>
                        </a:cubicBezTo>
                        <a:cubicBezTo>
                          <a:pt x="3909" y="213"/>
                          <a:pt x="3909" y="213"/>
                          <a:pt x="3891" y="232"/>
                        </a:cubicBezTo>
                        <a:cubicBezTo>
                          <a:pt x="3849" y="250"/>
                          <a:pt x="3831" y="269"/>
                          <a:pt x="3794" y="306"/>
                        </a:cubicBezTo>
                        <a:cubicBezTo>
                          <a:pt x="3775" y="347"/>
                          <a:pt x="3734" y="403"/>
                          <a:pt x="3715" y="463"/>
                        </a:cubicBezTo>
                        <a:cubicBezTo>
                          <a:pt x="3678" y="500"/>
                          <a:pt x="3660" y="537"/>
                          <a:pt x="3637" y="578"/>
                        </a:cubicBezTo>
                        <a:cubicBezTo>
                          <a:pt x="3618" y="615"/>
                          <a:pt x="3600" y="634"/>
                          <a:pt x="3600" y="652"/>
                        </a:cubicBezTo>
                        <a:lnTo>
                          <a:pt x="3581" y="652"/>
                        </a:lnTo>
                        <a:cubicBezTo>
                          <a:pt x="3544" y="652"/>
                          <a:pt x="3503" y="675"/>
                          <a:pt x="3466" y="675"/>
                        </a:cubicBezTo>
                        <a:cubicBezTo>
                          <a:pt x="3369" y="694"/>
                          <a:pt x="3253" y="694"/>
                          <a:pt x="3138" y="712"/>
                        </a:cubicBezTo>
                        <a:cubicBezTo>
                          <a:pt x="2907" y="731"/>
                          <a:pt x="2657" y="749"/>
                          <a:pt x="2657" y="749"/>
                        </a:cubicBezTo>
                        <a:cubicBezTo>
                          <a:pt x="2657" y="749"/>
                          <a:pt x="1368" y="749"/>
                          <a:pt x="772" y="865"/>
                        </a:cubicBezTo>
                        <a:cubicBezTo>
                          <a:pt x="462" y="906"/>
                          <a:pt x="268" y="1022"/>
                          <a:pt x="153" y="1156"/>
                        </a:cubicBezTo>
                        <a:cubicBezTo>
                          <a:pt x="37" y="1290"/>
                          <a:pt x="0" y="1442"/>
                          <a:pt x="19" y="1618"/>
                        </a:cubicBezTo>
                        <a:cubicBezTo>
                          <a:pt x="19" y="1789"/>
                          <a:pt x="97" y="2001"/>
                          <a:pt x="194" y="2177"/>
                        </a:cubicBezTo>
                        <a:cubicBezTo>
                          <a:pt x="287" y="2366"/>
                          <a:pt x="425" y="2524"/>
                          <a:pt x="541" y="2579"/>
                        </a:cubicBezTo>
                        <a:cubicBezTo>
                          <a:pt x="615" y="2598"/>
                          <a:pt x="730" y="2616"/>
                          <a:pt x="888" y="2639"/>
                        </a:cubicBezTo>
                        <a:cubicBezTo>
                          <a:pt x="1040" y="2658"/>
                          <a:pt x="1253" y="2676"/>
                          <a:pt x="1484" y="2676"/>
                        </a:cubicBezTo>
                        <a:cubicBezTo>
                          <a:pt x="1964" y="2676"/>
                          <a:pt x="2542" y="2616"/>
                          <a:pt x="3138" y="2408"/>
                        </a:cubicBezTo>
                        <a:cubicBezTo>
                          <a:pt x="3734" y="2214"/>
                          <a:pt x="4122" y="2117"/>
                          <a:pt x="4427" y="2020"/>
                        </a:cubicBezTo>
                        <a:cubicBezTo>
                          <a:pt x="4736" y="1923"/>
                          <a:pt x="4949" y="1807"/>
                          <a:pt x="5217" y="1618"/>
                        </a:cubicBezTo>
                        <a:cubicBezTo>
                          <a:pt x="5739" y="1193"/>
                          <a:pt x="5970" y="652"/>
                          <a:pt x="5970" y="652"/>
                        </a:cubicBezTo>
                        <a:lnTo>
                          <a:pt x="5989" y="634"/>
                        </a:lnTo>
                        <a:lnTo>
                          <a:pt x="5970" y="615"/>
                        </a:lnTo>
                        <a:cubicBezTo>
                          <a:pt x="5970" y="597"/>
                          <a:pt x="5970" y="597"/>
                          <a:pt x="5947" y="578"/>
                        </a:cubicBezTo>
                        <a:cubicBezTo>
                          <a:pt x="5947" y="560"/>
                          <a:pt x="5929" y="537"/>
                          <a:pt x="5929" y="518"/>
                        </a:cubicBezTo>
                        <a:cubicBezTo>
                          <a:pt x="5892" y="463"/>
                          <a:pt x="5855" y="403"/>
                          <a:pt x="5813" y="347"/>
                        </a:cubicBezTo>
                        <a:cubicBezTo>
                          <a:pt x="5739" y="213"/>
                          <a:pt x="5642" y="75"/>
                          <a:pt x="5527" y="19"/>
                        </a:cubicBezTo>
                        <a:cubicBezTo>
                          <a:pt x="5508" y="1"/>
                          <a:pt x="5448" y="1"/>
                          <a:pt x="539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2137;p47">
                    <a:extLst>
                      <a:ext uri="{FF2B5EF4-FFF2-40B4-BE49-F238E27FC236}">
                        <a16:creationId xmlns:a16="http://schemas.microsoft.com/office/drawing/2014/main" id="{36887C93-8EAF-58F5-1818-E5A0BB90D899}"/>
                      </a:ext>
                    </a:extLst>
                  </p:cNvPr>
                  <p:cNvSpPr/>
                  <p:nvPr/>
                </p:nvSpPr>
                <p:spPr>
                  <a:xfrm>
                    <a:off x="5265414" y="3989791"/>
                    <a:ext cx="1075922" cy="649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0" h="4055" extrusionOk="0">
                        <a:moveTo>
                          <a:pt x="5939" y="0"/>
                        </a:moveTo>
                        <a:cubicBezTo>
                          <a:pt x="5480" y="0"/>
                          <a:pt x="4165" y="435"/>
                          <a:pt x="3734" y="470"/>
                        </a:cubicBezTo>
                        <a:cubicBezTo>
                          <a:pt x="3272" y="511"/>
                          <a:pt x="1174" y="779"/>
                          <a:pt x="597" y="913"/>
                        </a:cubicBezTo>
                        <a:cubicBezTo>
                          <a:pt x="1" y="1047"/>
                          <a:pt x="1" y="2129"/>
                          <a:pt x="79" y="2665"/>
                        </a:cubicBezTo>
                        <a:cubicBezTo>
                          <a:pt x="153" y="3205"/>
                          <a:pt x="500" y="3820"/>
                          <a:pt x="888" y="3995"/>
                        </a:cubicBezTo>
                        <a:cubicBezTo>
                          <a:pt x="985" y="4039"/>
                          <a:pt x="1220" y="4055"/>
                          <a:pt x="1534" y="4055"/>
                        </a:cubicBezTo>
                        <a:cubicBezTo>
                          <a:pt x="2463" y="4055"/>
                          <a:pt x="4085" y="3912"/>
                          <a:pt x="4889" y="3898"/>
                        </a:cubicBezTo>
                        <a:cubicBezTo>
                          <a:pt x="5971" y="3861"/>
                          <a:pt x="6202" y="3496"/>
                          <a:pt x="6299" y="3284"/>
                        </a:cubicBezTo>
                        <a:cubicBezTo>
                          <a:pt x="6414" y="3071"/>
                          <a:pt x="6622" y="2512"/>
                          <a:pt x="6664" y="2147"/>
                        </a:cubicBezTo>
                        <a:cubicBezTo>
                          <a:pt x="6719" y="1782"/>
                          <a:pt x="6585" y="913"/>
                          <a:pt x="6585" y="913"/>
                        </a:cubicBezTo>
                        <a:cubicBezTo>
                          <a:pt x="6530" y="567"/>
                          <a:pt x="6373" y="105"/>
                          <a:pt x="6026" y="8"/>
                        </a:cubicBezTo>
                        <a:cubicBezTo>
                          <a:pt x="6002" y="3"/>
                          <a:pt x="5973" y="0"/>
                          <a:pt x="593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2138;p47">
                    <a:extLst>
                      <a:ext uri="{FF2B5EF4-FFF2-40B4-BE49-F238E27FC236}">
                        <a16:creationId xmlns:a16="http://schemas.microsoft.com/office/drawing/2014/main" id="{F17E977C-7F49-5C72-51F5-9723874CA522}"/>
                      </a:ext>
                    </a:extLst>
                  </p:cNvPr>
                  <p:cNvSpPr/>
                  <p:nvPr/>
                </p:nvSpPr>
                <p:spPr>
                  <a:xfrm>
                    <a:off x="5259490" y="3981785"/>
                    <a:ext cx="1084728" cy="666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5" h="4161" extrusionOk="0">
                        <a:moveTo>
                          <a:pt x="5921" y="106"/>
                        </a:moveTo>
                        <a:cubicBezTo>
                          <a:pt x="5978" y="106"/>
                          <a:pt x="6022" y="110"/>
                          <a:pt x="6045" y="118"/>
                        </a:cubicBezTo>
                        <a:cubicBezTo>
                          <a:pt x="6197" y="155"/>
                          <a:pt x="6313" y="270"/>
                          <a:pt x="6410" y="446"/>
                        </a:cubicBezTo>
                        <a:cubicBezTo>
                          <a:pt x="6488" y="617"/>
                          <a:pt x="6544" y="811"/>
                          <a:pt x="6585" y="982"/>
                        </a:cubicBezTo>
                        <a:cubicBezTo>
                          <a:pt x="6585" y="982"/>
                          <a:pt x="6604" y="1194"/>
                          <a:pt x="6641" y="1444"/>
                        </a:cubicBezTo>
                        <a:cubicBezTo>
                          <a:pt x="6659" y="1717"/>
                          <a:pt x="6682" y="2003"/>
                          <a:pt x="6659" y="2179"/>
                        </a:cubicBezTo>
                        <a:cubicBezTo>
                          <a:pt x="6604" y="2544"/>
                          <a:pt x="6391" y="3103"/>
                          <a:pt x="6294" y="3292"/>
                        </a:cubicBezTo>
                        <a:cubicBezTo>
                          <a:pt x="6239" y="3408"/>
                          <a:pt x="6160" y="3546"/>
                          <a:pt x="5966" y="3662"/>
                        </a:cubicBezTo>
                        <a:cubicBezTo>
                          <a:pt x="5777" y="3777"/>
                          <a:pt x="5449" y="3870"/>
                          <a:pt x="4926" y="3893"/>
                        </a:cubicBezTo>
                        <a:cubicBezTo>
                          <a:pt x="4390" y="3893"/>
                          <a:pt x="3485" y="3967"/>
                          <a:pt x="2676" y="4008"/>
                        </a:cubicBezTo>
                        <a:cubicBezTo>
                          <a:pt x="2251" y="4027"/>
                          <a:pt x="1868" y="4045"/>
                          <a:pt x="1558" y="4045"/>
                        </a:cubicBezTo>
                        <a:lnTo>
                          <a:pt x="1174" y="4045"/>
                        </a:lnTo>
                        <a:cubicBezTo>
                          <a:pt x="1059" y="4027"/>
                          <a:pt x="980" y="4008"/>
                          <a:pt x="943" y="3985"/>
                        </a:cubicBezTo>
                        <a:cubicBezTo>
                          <a:pt x="768" y="3911"/>
                          <a:pt x="578" y="3736"/>
                          <a:pt x="444" y="3486"/>
                        </a:cubicBezTo>
                        <a:cubicBezTo>
                          <a:pt x="306" y="3255"/>
                          <a:pt x="190" y="2969"/>
                          <a:pt x="153" y="2715"/>
                        </a:cubicBezTo>
                        <a:cubicBezTo>
                          <a:pt x="116" y="2447"/>
                          <a:pt x="98" y="2045"/>
                          <a:pt x="172" y="1698"/>
                        </a:cubicBezTo>
                        <a:cubicBezTo>
                          <a:pt x="190" y="1522"/>
                          <a:pt x="250" y="1370"/>
                          <a:pt x="329" y="1236"/>
                        </a:cubicBezTo>
                        <a:cubicBezTo>
                          <a:pt x="403" y="1120"/>
                          <a:pt x="500" y="1042"/>
                          <a:pt x="634" y="1005"/>
                        </a:cubicBezTo>
                        <a:cubicBezTo>
                          <a:pt x="1211" y="866"/>
                          <a:pt x="3309" y="617"/>
                          <a:pt x="3771" y="561"/>
                        </a:cubicBezTo>
                        <a:cubicBezTo>
                          <a:pt x="4025" y="543"/>
                          <a:pt x="4506" y="404"/>
                          <a:pt x="4968" y="289"/>
                        </a:cubicBezTo>
                        <a:cubicBezTo>
                          <a:pt x="5199" y="233"/>
                          <a:pt x="5430" y="173"/>
                          <a:pt x="5619" y="136"/>
                        </a:cubicBezTo>
                        <a:cubicBezTo>
                          <a:pt x="5733" y="115"/>
                          <a:pt x="5841" y="106"/>
                          <a:pt x="5921" y="106"/>
                        </a:cubicBezTo>
                        <a:close/>
                        <a:moveTo>
                          <a:pt x="5928" y="1"/>
                        </a:moveTo>
                        <a:cubicBezTo>
                          <a:pt x="5843" y="1"/>
                          <a:pt x="5739" y="16"/>
                          <a:pt x="5619" y="39"/>
                        </a:cubicBezTo>
                        <a:cubicBezTo>
                          <a:pt x="5412" y="81"/>
                          <a:pt x="5181" y="136"/>
                          <a:pt x="4950" y="196"/>
                        </a:cubicBezTo>
                        <a:cubicBezTo>
                          <a:pt x="4464" y="312"/>
                          <a:pt x="3984" y="446"/>
                          <a:pt x="3771" y="464"/>
                        </a:cubicBezTo>
                        <a:cubicBezTo>
                          <a:pt x="3291" y="520"/>
                          <a:pt x="1211" y="774"/>
                          <a:pt x="615" y="908"/>
                        </a:cubicBezTo>
                        <a:cubicBezTo>
                          <a:pt x="463" y="945"/>
                          <a:pt x="329" y="1042"/>
                          <a:pt x="250" y="1176"/>
                        </a:cubicBezTo>
                        <a:cubicBezTo>
                          <a:pt x="153" y="1328"/>
                          <a:pt x="98" y="1504"/>
                          <a:pt x="75" y="1675"/>
                        </a:cubicBezTo>
                        <a:cubicBezTo>
                          <a:pt x="1" y="2045"/>
                          <a:pt x="19" y="2447"/>
                          <a:pt x="56" y="2738"/>
                        </a:cubicBezTo>
                        <a:cubicBezTo>
                          <a:pt x="98" y="3006"/>
                          <a:pt x="213" y="3292"/>
                          <a:pt x="366" y="3546"/>
                        </a:cubicBezTo>
                        <a:cubicBezTo>
                          <a:pt x="500" y="3796"/>
                          <a:pt x="694" y="3985"/>
                          <a:pt x="907" y="4082"/>
                        </a:cubicBezTo>
                        <a:cubicBezTo>
                          <a:pt x="962" y="4124"/>
                          <a:pt x="1059" y="4124"/>
                          <a:pt x="1156" y="4142"/>
                        </a:cubicBezTo>
                        <a:cubicBezTo>
                          <a:pt x="1272" y="4142"/>
                          <a:pt x="1406" y="4161"/>
                          <a:pt x="1558" y="4161"/>
                        </a:cubicBezTo>
                        <a:cubicBezTo>
                          <a:pt x="1868" y="4161"/>
                          <a:pt x="2270" y="4142"/>
                          <a:pt x="2676" y="4124"/>
                        </a:cubicBezTo>
                        <a:cubicBezTo>
                          <a:pt x="3485" y="4064"/>
                          <a:pt x="4390" y="4008"/>
                          <a:pt x="4926" y="3985"/>
                        </a:cubicBezTo>
                        <a:cubicBezTo>
                          <a:pt x="5467" y="3985"/>
                          <a:pt x="5814" y="3870"/>
                          <a:pt x="6026" y="3736"/>
                        </a:cubicBezTo>
                        <a:cubicBezTo>
                          <a:pt x="6239" y="3620"/>
                          <a:pt x="6336" y="3449"/>
                          <a:pt x="6391" y="3352"/>
                        </a:cubicBezTo>
                        <a:cubicBezTo>
                          <a:pt x="6488" y="3121"/>
                          <a:pt x="6701" y="2581"/>
                          <a:pt x="6756" y="2197"/>
                        </a:cubicBezTo>
                        <a:cubicBezTo>
                          <a:pt x="6775" y="2003"/>
                          <a:pt x="6756" y="1698"/>
                          <a:pt x="6738" y="1444"/>
                        </a:cubicBezTo>
                        <a:cubicBezTo>
                          <a:pt x="6701" y="1176"/>
                          <a:pt x="6682" y="963"/>
                          <a:pt x="6682" y="963"/>
                        </a:cubicBezTo>
                        <a:cubicBezTo>
                          <a:pt x="6641" y="792"/>
                          <a:pt x="6585" y="580"/>
                          <a:pt x="6488" y="404"/>
                        </a:cubicBezTo>
                        <a:cubicBezTo>
                          <a:pt x="6391" y="215"/>
                          <a:pt x="6257" y="58"/>
                          <a:pt x="6063" y="21"/>
                        </a:cubicBezTo>
                        <a:cubicBezTo>
                          <a:pt x="6026" y="7"/>
                          <a:pt x="5981" y="1"/>
                          <a:pt x="59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2139;p47">
                    <a:extLst>
                      <a:ext uri="{FF2B5EF4-FFF2-40B4-BE49-F238E27FC236}">
                        <a16:creationId xmlns:a16="http://schemas.microsoft.com/office/drawing/2014/main" id="{D368F03F-6EE0-2975-969A-245885C84D12}"/>
                      </a:ext>
                    </a:extLst>
                  </p:cNvPr>
                  <p:cNvSpPr/>
                  <p:nvPr/>
                </p:nvSpPr>
                <p:spPr>
                  <a:xfrm>
                    <a:off x="5407430" y="4219547"/>
                    <a:ext cx="922059" cy="427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9" h="2669" extrusionOk="0">
                        <a:moveTo>
                          <a:pt x="4871" y="0"/>
                        </a:moveTo>
                        <a:cubicBezTo>
                          <a:pt x="4494" y="201"/>
                          <a:pt x="4032" y="230"/>
                          <a:pt x="3510" y="230"/>
                        </a:cubicBezTo>
                        <a:cubicBezTo>
                          <a:pt x="3300" y="230"/>
                          <a:pt x="3079" y="226"/>
                          <a:pt x="2851" y="226"/>
                        </a:cubicBezTo>
                        <a:cubicBezTo>
                          <a:pt x="2513" y="226"/>
                          <a:pt x="2157" y="236"/>
                          <a:pt x="1789" y="287"/>
                        </a:cubicBezTo>
                        <a:cubicBezTo>
                          <a:pt x="560" y="481"/>
                          <a:pt x="1" y="1114"/>
                          <a:pt x="306" y="1983"/>
                        </a:cubicBezTo>
                        <a:cubicBezTo>
                          <a:pt x="515" y="2565"/>
                          <a:pt x="995" y="2669"/>
                          <a:pt x="1451" y="2669"/>
                        </a:cubicBezTo>
                        <a:cubicBezTo>
                          <a:pt x="1671" y="2669"/>
                          <a:pt x="1886" y="2645"/>
                          <a:pt x="2062" y="2639"/>
                        </a:cubicBezTo>
                        <a:cubicBezTo>
                          <a:pt x="2579" y="2639"/>
                          <a:pt x="4603" y="2597"/>
                          <a:pt x="5181" y="2251"/>
                        </a:cubicBezTo>
                        <a:cubicBezTo>
                          <a:pt x="5758" y="1886"/>
                          <a:pt x="5661" y="1849"/>
                          <a:pt x="5486" y="1174"/>
                        </a:cubicBezTo>
                        <a:cubicBezTo>
                          <a:pt x="5315" y="518"/>
                          <a:pt x="4871" y="0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2140;p47">
                    <a:extLst>
                      <a:ext uri="{FF2B5EF4-FFF2-40B4-BE49-F238E27FC236}">
                        <a16:creationId xmlns:a16="http://schemas.microsoft.com/office/drawing/2014/main" id="{9D7AAE06-CD80-9B85-DCCA-6392008C1D10}"/>
                      </a:ext>
                    </a:extLst>
                  </p:cNvPr>
                  <p:cNvSpPr/>
                  <p:nvPr/>
                </p:nvSpPr>
                <p:spPr>
                  <a:xfrm>
                    <a:off x="5423121" y="4209941"/>
                    <a:ext cx="896762" cy="445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1" h="2781" extrusionOk="0">
                        <a:moveTo>
                          <a:pt x="4755" y="116"/>
                        </a:moveTo>
                        <a:cubicBezTo>
                          <a:pt x="4773" y="158"/>
                          <a:pt x="5175" y="638"/>
                          <a:pt x="5351" y="1253"/>
                        </a:cubicBezTo>
                        <a:cubicBezTo>
                          <a:pt x="5429" y="1581"/>
                          <a:pt x="5485" y="1752"/>
                          <a:pt x="5466" y="1867"/>
                        </a:cubicBezTo>
                        <a:cubicBezTo>
                          <a:pt x="5466" y="1927"/>
                          <a:pt x="5429" y="1983"/>
                          <a:pt x="5369" y="2043"/>
                        </a:cubicBezTo>
                        <a:cubicBezTo>
                          <a:pt x="5291" y="2098"/>
                          <a:pt x="5198" y="2177"/>
                          <a:pt x="5060" y="2255"/>
                        </a:cubicBezTo>
                        <a:cubicBezTo>
                          <a:pt x="4792" y="2426"/>
                          <a:pt x="4135" y="2523"/>
                          <a:pt x="3502" y="2583"/>
                        </a:cubicBezTo>
                        <a:cubicBezTo>
                          <a:pt x="2846" y="2639"/>
                          <a:pt x="2213" y="2639"/>
                          <a:pt x="1964" y="2639"/>
                        </a:cubicBezTo>
                        <a:cubicBezTo>
                          <a:pt x="1786" y="2650"/>
                          <a:pt x="1586" y="2670"/>
                          <a:pt x="1384" y="2670"/>
                        </a:cubicBezTo>
                        <a:cubicBezTo>
                          <a:pt x="1255" y="2670"/>
                          <a:pt x="1125" y="2662"/>
                          <a:pt x="998" y="2639"/>
                        </a:cubicBezTo>
                        <a:cubicBezTo>
                          <a:pt x="693" y="2602"/>
                          <a:pt x="402" y="2445"/>
                          <a:pt x="250" y="2024"/>
                        </a:cubicBezTo>
                        <a:cubicBezTo>
                          <a:pt x="116" y="1599"/>
                          <a:pt x="171" y="1253"/>
                          <a:pt x="402" y="985"/>
                        </a:cubicBezTo>
                        <a:cubicBezTo>
                          <a:pt x="652" y="694"/>
                          <a:pt x="1095" y="504"/>
                          <a:pt x="1691" y="407"/>
                        </a:cubicBezTo>
                        <a:cubicBezTo>
                          <a:pt x="2043" y="352"/>
                          <a:pt x="2381" y="340"/>
                          <a:pt x="2702" y="340"/>
                        </a:cubicBezTo>
                        <a:cubicBezTo>
                          <a:pt x="2947" y="340"/>
                          <a:pt x="3182" y="347"/>
                          <a:pt x="3405" y="347"/>
                        </a:cubicBezTo>
                        <a:cubicBezTo>
                          <a:pt x="3928" y="347"/>
                          <a:pt x="4366" y="310"/>
                          <a:pt x="4755" y="116"/>
                        </a:cubicBezTo>
                        <a:close/>
                        <a:moveTo>
                          <a:pt x="4773" y="0"/>
                        </a:moveTo>
                        <a:lnTo>
                          <a:pt x="4755" y="19"/>
                        </a:lnTo>
                        <a:cubicBezTo>
                          <a:pt x="4390" y="213"/>
                          <a:pt x="3928" y="231"/>
                          <a:pt x="3405" y="231"/>
                        </a:cubicBezTo>
                        <a:cubicBezTo>
                          <a:pt x="3263" y="231"/>
                          <a:pt x="3115" y="230"/>
                          <a:pt x="2964" y="230"/>
                        </a:cubicBezTo>
                        <a:cubicBezTo>
                          <a:pt x="2566" y="230"/>
                          <a:pt x="2140" y="240"/>
                          <a:pt x="1691" y="310"/>
                        </a:cubicBezTo>
                        <a:cubicBezTo>
                          <a:pt x="1058" y="407"/>
                          <a:pt x="596" y="620"/>
                          <a:pt x="347" y="906"/>
                        </a:cubicBezTo>
                        <a:cubicBezTo>
                          <a:pt x="74" y="1216"/>
                          <a:pt x="0" y="1618"/>
                          <a:pt x="171" y="2061"/>
                        </a:cubicBezTo>
                        <a:cubicBezTo>
                          <a:pt x="323" y="2505"/>
                          <a:pt x="652" y="2676"/>
                          <a:pt x="998" y="2754"/>
                        </a:cubicBezTo>
                        <a:cubicBezTo>
                          <a:pt x="1107" y="2774"/>
                          <a:pt x="1221" y="2781"/>
                          <a:pt x="1334" y="2781"/>
                        </a:cubicBezTo>
                        <a:cubicBezTo>
                          <a:pt x="1559" y="2781"/>
                          <a:pt x="1782" y="2754"/>
                          <a:pt x="1964" y="2754"/>
                        </a:cubicBezTo>
                        <a:cubicBezTo>
                          <a:pt x="2213" y="2736"/>
                          <a:pt x="2865" y="2736"/>
                          <a:pt x="3502" y="2676"/>
                        </a:cubicBezTo>
                        <a:cubicBezTo>
                          <a:pt x="4159" y="2620"/>
                          <a:pt x="4792" y="2542"/>
                          <a:pt x="5120" y="2352"/>
                        </a:cubicBezTo>
                        <a:cubicBezTo>
                          <a:pt x="5254" y="2255"/>
                          <a:pt x="5351" y="2177"/>
                          <a:pt x="5429" y="2121"/>
                        </a:cubicBezTo>
                        <a:cubicBezTo>
                          <a:pt x="5503" y="2043"/>
                          <a:pt x="5563" y="1983"/>
                          <a:pt x="5563" y="1890"/>
                        </a:cubicBezTo>
                        <a:cubicBezTo>
                          <a:pt x="5600" y="1733"/>
                          <a:pt x="5522" y="1562"/>
                          <a:pt x="5448" y="1234"/>
                        </a:cubicBezTo>
                        <a:cubicBezTo>
                          <a:pt x="5272" y="560"/>
                          <a:pt x="4810" y="42"/>
                          <a:pt x="4810" y="4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2141;p47">
                    <a:extLst>
                      <a:ext uri="{FF2B5EF4-FFF2-40B4-BE49-F238E27FC236}">
                        <a16:creationId xmlns:a16="http://schemas.microsoft.com/office/drawing/2014/main" id="{DC1887F7-68EE-2044-7E0B-D2B176C6A4D1}"/>
                      </a:ext>
                    </a:extLst>
                  </p:cNvPr>
                  <p:cNvSpPr/>
                  <p:nvPr/>
                </p:nvSpPr>
                <p:spPr>
                  <a:xfrm>
                    <a:off x="6085169" y="4108271"/>
                    <a:ext cx="459509" cy="453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0" h="2833" extrusionOk="0">
                        <a:moveTo>
                          <a:pt x="1615" y="0"/>
                        </a:moveTo>
                        <a:cubicBezTo>
                          <a:pt x="1450" y="0"/>
                          <a:pt x="1070" y="25"/>
                          <a:pt x="851" y="233"/>
                        </a:cubicBezTo>
                        <a:cubicBezTo>
                          <a:pt x="560" y="483"/>
                          <a:pt x="116" y="829"/>
                          <a:pt x="60" y="1675"/>
                        </a:cubicBezTo>
                        <a:cubicBezTo>
                          <a:pt x="0" y="2525"/>
                          <a:pt x="389" y="2830"/>
                          <a:pt x="389" y="2830"/>
                        </a:cubicBezTo>
                        <a:cubicBezTo>
                          <a:pt x="389" y="2830"/>
                          <a:pt x="433" y="2833"/>
                          <a:pt x="513" y="2833"/>
                        </a:cubicBezTo>
                        <a:cubicBezTo>
                          <a:pt x="881" y="2833"/>
                          <a:pt x="1999" y="2779"/>
                          <a:pt x="2870" y="2179"/>
                        </a:cubicBezTo>
                        <a:lnTo>
                          <a:pt x="1696" y="2"/>
                        </a:lnTo>
                        <a:cubicBezTo>
                          <a:pt x="1696" y="2"/>
                          <a:pt x="1666" y="0"/>
                          <a:pt x="161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2142;p47">
                    <a:extLst>
                      <a:ext uri="{FF2B5EF4-FFF2-40B4-BE49-F238E27FC236}">
                        <a16:creationId xmlns:a16="http://schemas.microsoft.com/office/drawing/2014/main" id="{23F00185-1B5A-811F-63B5-1728B66A5789}"/>
                      </a:ext>
                    </a:extLst>
                  </p:cNvPr>
                  <p:cNvSpPr/>
                  <p:nvPr/>
                </p:nvSpPr>
                <p:spPr>
                  <a:xfrm>
                    <a:off x="6082127" y="4098985"/>
                    <a:ext cx="475199" cy="469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8" h="2934" extrusionOk="0">
                        <a:moveTo>
                          <a:pt x="1697" y="97"/>
                        </a:moveTo>
                        <a:lnTo>
                          <a:pt x="2833" y="2214"/>
                        </a:lnTo>
                        <a:cubicBezTo>
                          <a:pt x="1941" y="2793"/>
                          <a:pt x="833" y="2834"/>
                          <a:pt x="515" y="2834"/>
                        </a:cubicBezTo>
                        <a:cubicBezTo>
                          <a:pt x="462" y="2834"/>
                          <a:pt x="431" y="2833"/>
                          <a:pt x="426" y="2833"/>
                        </a:cubicBezTo>
                        <a:cubicBezTo>
                          <a:pt x="426" y="2833"/>
                          <a:pt x="347" y="2773"/>
                          <a:pt x="274" y="2602"/>
                        </a:cubicBezTo>
                        <a:cubicBezTo>
                          <a:pt x="177" y="2426"/>
                          <a:pt x="98" y="2140"/>
                          <a:pt x="116" y="1733"/>
                        </a:cubicBezTo>
                        <a:cubicBezTo>
                          <a:pt x="195" y="906"/>
                          <a:pt x="597" y="578"/>
                          <a:pt x="907" y="328"/>
                        </a:cubicBezTo>
                        <a:cubicBezTo>
                          <a:pt x="1041" y="194"/>
                          <a:pt x="1235" y="134"/>
                          <a:pt x="1406" y="116"/>
                        </a:cubicBezTo>
                        <a:cubicBezTo>
                          <a:pt x="1563" y="97"/>
                          <a:pt x="1660" y="97"/>
                          <a:pt x="1697" y="97"/>
                        </a:cubicBezTo>
                        <a:close/>
                        <a:moveTo>
                          <a:pt x="1715" y="0"/>
                        </a:moveTo>
                        <a:cubicBezTo>
                          <a:pt x="1715" y="0"/>
                          <a:pt x="1581" y="0"/>
                          <a:pt x="1387" y="19"/>
                        </a:cubicBezTo>
                        <a:cubicBezTo>
                          <a:pt x="1216" y="42"/>
                          <a:pt x="1004" y="97"/>
                          <a:pt x="828" y="250"/>
                        </a:cubicBezTo>
                        <a:cubicBezTo>
                          <a:pt x="542" y="504"/>
                          <a:pt x="98" y="869"/>
                          <a:pt x="19" y="1715"/>
                        </a:cubicBezTo>
                        <a:cubicBezTo>
                          <a:pt x="1" y="2158"/>
                          <a:pt x="79" y="2445"/>
                          <a:pt x="177" y="2639"/>
                        </a:cubicBezTo>
                        <a:cubicBezTo>
                          <a:pt x="274" y="2833"/>
                          <a:pt x="366" y="2930"/>
                          <a:pt x="366" y="2930"/>
                        </a:cubicBezTo>
                        <a:lnTo>
                          <a:pt x="408" y="2930"/>
                        </a:lnTo>
                        <a:cubicBezTo>
                          <a:pt x="408" y="2930"/>
                          <a:pt x="464" y="2933"/>
                          <a:pt x="563" y="2933"/>
                        </a:cubicBezTo>
                        <a:cubicBezTo>
                          <a:pt x="964" y="2933"/>
                          <a:pt x="2063" y="2874"/>
                          <a:pt x="2930" y="2274"/>
                        </a:cubicBezTo>
                        <a:lnTo>
                          <a:pt x="2967" y="2255"/>
                        </a:lnTo>
                        <a:lnTo>
                          <a:pt x="2930" y="2214"/>
                        </a:lnTo>
                        <a:lnTo>
                          <a:pt x="1752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2143;p47">
                    <a:extLst>
                      <a:ext uri="{FF2B5EF4-FFF2-40B4-BE49-F238E27FC236}">
                        <a16:creationId xmlns:a16="http://schemas.microsoft.com/office/drawing/2014/main" id="{3233FD98-6393-68FD-5768-459DA1D98605}"/>
                      </a:ext>
                    </a:extLst>
                  </p:cNvPr>
                  <p:cNvSpPr/>
                  <p:nvPr/>
                </p:nvSpPr>
                <p:spPr>
                  <a:xfrm>
                    <a:off x="6199807" y="3146497"/>
                    <a:ext cx="1729001" cy="1538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9" h="9609" extrusionOk="0">
                        <a:moveTo>
                          <a:pt x="8902" y="0"/>
                        </a:moveTo>
                        <a:cubicBezTo>
                          <a:pt x="8680" y="0"/>
                          <a:pt x="8439" y="49"/>
                          <a:pt x="8179" y="155"/>
                        </a:cubicBezTo>
                        <a:cubicBezTo>
                          <a:pt x="6908" y="677"/>
                          <a:pt x="209" y="4526"/>
                          <a:pt x="209" y="4526"/>
                        </a:cubicBezTo>
                        <a:cubicBezTo>
                          <a:pt x="56" y="4563"/>
                          <a:pt x="1" y="5238"/>
                          <a:pt x="883" y="7146"/>
                        </a:cubicBezTo>
                        <a:cubicBezTo>
                          <a:pt x="1789" y="9068"/>
                          <a:pt x="3096" y="9609"/>
                          <a:pt x="3096" y="9609"/>
                        </a:cubicBezTo>
                        <a:cubicBezTo>
                          <a:pt x="3096" y="9609"/>
                          <a:pt x="9796" y="4235"/>
                          <a:pt x="10124" y="3912"/>
                        </a:cubicBezTo>
                        <a:cubicBezTo>
                          <a:pt x="10434" y="3565"/>
                          <a:pt x="10799" y="2964"/>
                          <a:pt x="10549" y="1735"/>
                        </a:cubicBezTo>
                        <a:cubicBezTo>
                          <a:pt x="10336" y="739"/>
                          <a:pt x="9766" y="0"/>
                          <a:pt x="89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2144;p47">
                    <a:extLst>
                      <a:ext uri="{FF2B5EF4-FFF2-40B4-BE49-F238E27FC236}">
                        <a16:creationId xmlns:a16="http://schemas.microsoft.com/office/drawing/2014/main" id="{8038B4F6-BA74-FDB2-FEEA-F4E2E75B216F}"/>
                      </a:ext>
                    </a:extLst>
                  </p:cNvPr>
                  <p:cNvSpPr/>
                  <p:nvPr/>
                </p:nvSpPr>
                <p:spPr>
                  <a:xfrm>
                    <a:off x="6208773" y="3139452"/>
                    <a:ext cx="1729641" cy="155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3" h="9709" extrusionOk="0">
                        <a:moveTo>
                          <a:pt x="8872" y="98"/>
                        </a:moveTo>
                        <a:cubicBezTo>
                          <a:pt x="8913" y="98"/>
                          <a:pt x="8953" y="99"/>
                          <a:pt x="8992" y="102"/>
                        </a:cubicBezTo>
                        <a:cubicBezTo>
                          <a:pt x="9241" y="121"/>
                          <a:pt x="9454" y="218"/>
                          <a:pt x="9648" y="375"/>
                        </a:cubicBezTo>
                        <a:cubicBezTo>
                          <a:pt x="10031" y="661"/>
                          <a:pt x="10299" y="1183"/>
                          <a:pt x="10433" y="1779"/>
                        </a:cubicBezTo>
                        <a:cubicBezTo>
                          <a:pt x="10706" y="3008"/>
                          <a:pt x="10341" y="3586"/>
                          <a:pt x="10031" y="3914"/>
                        </a:cubicBezTo>
                        <a:cubicBezTo>
                          <a:pt x="9994" y="3956"/>
                          <a:pt x="9856" y="4071"/>
                          <a:pt x="9648" y="4261"/>
                        </a:cubicBezTo>
                        <a:cubicBezTo>
                          <a:pt x="9435" y="4436"/>
                          <a:pt x="9144" y="4667"/>
                          <a:pt x="8798" y="4935"/>
                        </a:cubicBezTo>
                        <a:cubicBezTo>
                          <a:pt x="8123" y="5494"/>
                          <a:pt x="7259" y="6206"/>
                          <a:pt x="6413" y="6880"/>
                        </a:cubicBezTo>
                        <a:cubicBezTo>
                          <a:pt x="4699" y="8267"/>
                          <a:pt x="3064" y="9574"/>
                          <a:pt x="3040" y="9593"/>
                        </a:cubicBezTo>
                        <a:cubicBezTo>
                          <a:pt x="3022" y="9593"/>
                          <a:pt x="2735" y="9459"/>
                          <a:pt x="2310" y="9112"/>
                        </a:cubicBezTo>
                        <a:cubicBezTo>
                          <a:pt x="1867" y="8729"/>
                          <a:pt x="1331" y="8133"/>
                          <a:pt x="887" y="7167"/>
                        </a:cubicBezTo>
                        <a:cubicBezTo>
                          <a:pt x="425" y="6224"/>
                          <a:pt x="231" y="5573"/>
                          <a:pt x="153" y="5166"/>
                        </a:cubicBezTo>
                        <a:cubicBezTo>
                          <a:pt x="116" y="4972"/>
                          <a:pt x="97" y="4820"/>
                          <a:pt x="116" y="4741"/>
                        </a:cubicBezTo>
                        <a:cubicBezTo>
                          <a:pt x="116" y="4686"/>
                          <a:pt x="134" y="4667"/>
                          <a:pt x="134" y="4649"/>
                        </a:cubicBezTo>
                        <a:cubicBezTo>
                          <a:pt x="153" y="4626"/>
                          <a:pt x="153" y="4607"/>
                          <a:pt x="153" y="4607"/>
                        </a:cubicBezTo>
                        <a:lnTo>
                          <a:pt x="176" y="4607"/>
                        </a:lnTo>
                        <a:cubicBezTo>
                          <a:pt x="176" y="4607"/>
                          <a:pt x="1848" y="3646"/>
                          <a:pt x="3678" y="2625"/>
                        </a:cubicBezTo>
                        <a:cubicBezTo>
                          <a:pt x="5508" y="1604"/>
                          <a:pt x="7508" y="509"/>
                          <a:pt x="8146" y="259"/>
                        </a:cubicBezTo>
                        <a:cubicBezTo>
                          <a:pt x="8403" y="142"/>
                          <a:pt x="8651" y="98"/>
                          <a:pt x="8872" y="98"/>
                        </a:cubicBezTo>
                        <a:close/>
                        <a:moveTo>
                          <a:pt x="8871" y="1"/>
                        </a:moveTo>
                        <a:cubicBezTo>
                          <a:pt x="8637" y="1"/>
                          <a:pt x="8384" y="48"/>
                          <a:pt x="8105" y="162"/>
                        </a:cubicBezTo>
                        <a:cubicBezTo>
                          <a:pt x="7453" y="430"/>
                          <a:pt x="5466" y="1507"/>
                          <a:pt x="3641" y="2528"/>
                        </a:cubicBezTo>
                        <a:cubicBezTo>
                          <a:pt x="1793" y="3568"/>
                          <a:pt x="116" y="4533"/>
                          <a:pt x="116" y="4533"/>
                        </a:cubicBezTo>
                        <a:lnTo>
                          <a:pt x="134" y="4510"/>
                        </a:lnTo>
                        <a:lnTo>
                          <a:pt x="134" y="4510"/>
                        </a:lnTo>
                        <a:cubicBezTo>
                          <a:pt x="97" y="4533"/>
                          <a:pt x="79" y="4552"/>
                          <a:pt x="60" y="4589"/>
                        </a:cubicBezTo>
                        <a:cubicBezTo>
                          <a:pt x="37" y="4626"/>
                          <a:pt x="19" y="4667"/>
                          <a:pt x="19" y="4723"/>
                        </a:cubicBezTo>
                        <a:cubicBezTo>
                          <a:pt x="0" y="4820"/>
                          <a:pt x="0" y="4972"/>
                          <a:pt x="60" y="5185"/>
                        </a:cubicBezTo>
                        <a:cubicBezTo>
                          <a:pt x="134" y="5610"/>
                          <a:pt x="347" y="6266"/>
                          <a:pt x="790" y="7227"/>
                        </a:cubicBezTo>
                        <a:cubicBezTo>
                          <a:pt x="1234" y="8188"/>
                          <a:pt x="1793" y="8807"/>
                          <a:pt x="2255" y="9191"/>
                        </a:cubicBezTo>
                        <a:cubicBezTo>
                          <a:pt x="2694" y="9556"/>
                          <a:pt x="3022" y="9708"/>
                          <a:pt x="3022" y="9708"/>
                        </a:cubicBezTo>
                        <a:lnTo>
                          <a:pt x="3064" y="9708"/>
                        </a:lnTo>
                        <a:lnTo>
                          <a:pt x="3082" y="9690"/>
                        </a:lnTo>
                        <a:cubicBezTo>
                          <a:pt x="3082" y="9690"/>
                          <a:pt x="4755" y="8345"/>
                          <a:pt x="6469" y="6978"/>
                        </a:cubicBezTo>
                        <a:cubicBezTo>
                          <a:pt x="7314" y="6284"/>
                          <a:pt x="8202" y="5573"/>
                          <a:pt x="8858" y="5032"/>
                        </a:cubicBezTo>
                        <a:cubicBezTo>
                          <a:pt x="9204" y="4741"/>
                          <a:pt x="9491" y="4510"/>
                          <a:pt x="9703" y="4339"/>
                        </a:cubicBezTo>
                        <a:cubicBezTo>
                          <a:pt x="9916" y="4145"/>
                          <a:pt x="10050" y="4030"/>
                          <a:pt x="10110" y="3993"/>
                        </a:cubicBezTo>
                        <a:cubicBezTo>
                          <a:pt x="10415" y="3646"/>
                          <a:pt x="10803" y="3008"/>
                          <a:pt x="10530" y="1761"/>
                        </a:cubicBezTo>
                        <a:cubicBezTo>
                          <a:pt x="10396" y="1142"/>
                          <a:pt x="10128" y="606"/>
                          <a:pt x="9703" y="296"/>
                        </a:cubicBezTo>
                        <a:cubicBezTo>
                          <a:pt x="9509" y="144"/>
                          <a:pt x="9260" y="47"/>
                          <a:pt x="8992" y="5"/>
                        </a:cubicBezTo>
                        <a:cubicBezTo>
                          <a:pt x="8952" y="2"/>
                          <a:pt x="8912" y="1"/>
                          <a:pt x="8871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2145;p47">
                    <a:extLst>
                      <a:ext uri="{FF2B5EF4-FFF2-40B4-BE49-F238E27FC236}">
                        <a16:creationId xmlns:a16="http://schemas.microsoft.com/office/drawing/2014/main" id="{EE8BC842-FA4B-3166-8A41-C76EBE5DD014}"/>
                      </a:ext>
                    </a:extLst>
                  </p:cNvPr>
                  <p:cNvSpPr/>
                  <p:nvPr/>
                </p:nvSpPr>
                <p:spPr>
                  <a:xfrm>
                    <a:off x="7046941" y="2557776"/>
                    <a:ext cx="647475" cy="76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4" h="4808" extrusionOk="0">
                        <a:moveTo>
                          <a:pt x="2751" y="0"/>
                        </a:moveTo>
                        <a:cubicBezTo>
                          <a:pt x="2690" y="0"/>
                          <a:pt x="2639" y="2"/>
                          <a:pt x="2602" y="2"/>
                        </a:cubicBezTo>
                        <a:cubicBezTo>
                          <a:pt x="2103" y="20"/>
                          <a:pt x="1733" y="367"/>
                          <a:pt x="1368" y="695"/>
                        </a:cubicBezTo>
                        <a:cubicBezTo>
                          <a:pt x="906" y="1120"/>
                          <a:pt x="559" y="1466"/>
                          <a:pt x="176" y="1965"/>
                        </a:cubicBezTo>
                        <a:cubicBezTo>
                          <a:pt x="0" y="2136"/>
                          <a:pt x="60" y="2409"/>
                          <a:pt x="157" y="2622"/>
                        </a:cubicBezTo>
                        <a:cubicBezTo>
                          <a:pt x="388" y="3255"/>
                          <a:pt x="716" y="3832"/>
                          <a:pt x="1081" y="4391"/>
                        </a:cubicBezTo>
                        <a:cubicBezTo>
                          <a:pt x="1215" y="4578"/>
                          <a:pt x="1410" y="4807"/>
                          <a:pt x="1665" y="4807"/>
                        </a:cubicBezTo>
                        <a:cubicBezTo>
                          <a:pt x="1700" y="4807"/>
                          <a:pt x="1737" y="4803"/>
                          <a:pt x="1774" y="4793"/>
                        </a:cubicBezTo>
                        <a:cubicBezTo>
                          <a:pt x="1964" y="4701"/>
                          <a:pt x="2079" y="4470"/>
                          <a:pt x="2237" y="4294"/>
                        </a:cubicBezTo>
                        <a:cubicBezTo>
                          <a:pt x="2736" y="3583"/>
                          <a:pt x="3235" y="2871"/>
                          <a:pt x="3641" y="2081"/>
                        </a:cubicBezTo>
                        <a:cubicBezTo>
                          <a:pt x="3835" y="1656"/>
                          <a:pt x="4043" y="1138"/>
                          <a:pt x="3835" y="676"/>
                        </a:cubicBezTo>
                        <a:cubicBezTo>
                          <a:pt x="3738" y="385"/>
                          <a:pt x="3678" y="311"/>
                          <a:pt x="3313" y="80"/>
                        </a:cubicBezTo>
                        <a:cubicBezTo>
                          <a:pt x="3132" y="10"/>
                          <a:pt x="2911" y="0"/>
                          <a:pt x="2751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2146;p47">
                    <a:extLst>
                      <a:ext uri="{FF2B5EF4-FFF2-40B4-BE49-F238E27FC236}">
                        <a16:creationId xmlns:a16="http://schemas.microsoft.com/office/drawing/2014/main" id="{ABF7D555-8A42-C078-32C8-E8A438888E70}"/>
                      </a:ext>
                    </a:extLst>
                  </p:cNvPr>
                  <p:cNvSpPr/>
                  <p:nvPr/>
                </p:nvSpPr>
                <p:spPr>
                  <a:xfrm>
                    <a:off x="7046941" y="2579391"/>
                    <a:ext cx="657081" cy="757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4" h="4730" extrusionOk="0">
                        <a:moveTo>
                          <a:pt x="3489" y="1"/>
                        </a:moveTo>
                        <a:cubicBezTo>
                          <a:pt x="3563" y="116"/>
                          <a:pt x="3641" y="232"/>
                          <a:pt x="3641" y="232"/>
                        </a:cubicBezTo>
                        <a:lnTo>
                          <a:pt x="3623" y="232"/>
                        </a:lnTo>
                        <a:lnTo>
                          <a:pt x="3641" y="250"/>
                        </a:lnTo>
                        <a:cubicBezTo>
                          <a:pt x="3697" y="329"/>
                          <a:pt x="3738" y="426"/>
                          <a:pt x="3794" y="560"/>
                        </a:cubicBezTo>
                        <a:cubicBezTo>
                          <a:pt x="3988" y="1003"/>
                          <a:pt x="3794" y="1502"/>
                          <a:pt x="3581" y="1927"/>
                        </a:cubicBezTo>
                        <a:cubicBezTo>
                          <a:pt x="3179" y="2694"/>
                          <a:pt x="2699" y="3429"/>
                          <a:pt x="2176" y="4141"/>
                        </a:cubicBezTo>
                        <a:cubicBezTo>
                          <a:pt x="2042" y="4312"/>
                          <a:pt x="1927" y="4524"/>
                          <a:pt x="1756" y="4621"/>
                        </a:cubicBezTo>
                        <a:cubicBezTo>
                          <a:pt x="1725" y="4625"/>
                          <a:pt x="1696" y="4628"/>
                          <a:pt x="1667" y="4628"/>
                        </a:cubicBezTo>
                        <a:cubicBezTo>
                          <a:pt x="1566" y="4628"/>
                          <a:pt x="1476" y="4600"/>
                          <a:pt x="1386" y="4524"/>
                        </a:cubicBezTo>
                        <a:cubicBezTo>
                          <a:pt x="1294" y="4450"/>
                          <a:pt x="1197" y="4335"/>
                          <a:pt x="1118" y="4238"/>
                        </a:cubicBezTo>
                        <a:cubicBezTo>
                          <a:pt x="753" y="3679"/>
                          <a:pt x="425" y="3083"/>
                          <a:pt x="194" y="2463"/>
                        </a:cubicBezTo>
                        <a:cubicBezTo>
                          <a:pt x="157" y="2371"/>
                          <a:pt x="116" y="2256"/>
                          <a:pt x="116" y="2140"/>
                        </a:cubicBezTo>
                        <a:cubicBezTo>
                          <a:pt x="116" y="2043"/>
                          <a:pt x="139" y="1946"/>
                          <a:pt x="213" y="1867"/>
                        </a:cubicBezTo>
                        <a:lnTo>
                          <a:pt x="213" y="1849"/>
                        </a:lnTo>
                        <a:lnTo>
                          <a:pt x="231" y="1849"/>
                        </a:lnTo>
                        <a:cubicBezTo>
                          <a:pt x="601" y="1368"/>
                          <a:pt x="947" y="1022"/>
                          <a:pt x="1409" y="597"/>
                        </a:cubicBezTo>
                        <a:cubicBezTo>
                          <a:pt x="1525" y="481"/>
                          <a:pt x="1640" y="366"/>
                          <a:pt x="1774" y="269"/>
                        </a:cubicBezTo>
                        <a:cubicBezTo>
                          <a:pt x="1774" y="232"/>
                          <a:pt x="1756" y="213"/>
                          <a:pt x="1696" y="213"/>
                        </a:cubicBezTo>
                        <a:cubicBezTo>
                          <a:pt x="1562" y="310"/>
                          <a:pt x="1446" y="426"/>
                          <a:pt x="1331" y="523"/>
                        </a:cubicBezTo>
                        <a:cubicBezTo>
                          <a:pt x="869" y="943"/>
                          <a:pt x="522" y="1290"/>
                          <a:pt x="157" y="1793"/>
                        </a:cubicBezTo>
                        <a:cubicBezTo>
                          <a:pt x="42" y="1886"/>
                          <a:pt x="0" y="2024"/>
                          <a:pt x="23" y="2140"/>
                        </a:cubicBezTo>
                        <a:cubicBezTo>
                          <a:pt x="23" y="2274"/>
                          <a:pt x="60" y="2390"/>
                          <a:pt x="97" y="2505"/>
                        </a:cubicBezTo>
                        <a:cubicBezTo>
                          <a:pt x="328" y="3138"/>
                          <a:pt x="675" y="3734"/>
                          <a:pt x="1040" y="4293"/>
                        </a:cubicBezTo>
                        <a:cubicBezTo>
                          <a:pt x="1118" y="4409"/>
                          <a:pt x="1215" y="4524"/>
                          <a:pt x="1331" y="4621"/>
                        </a:cubicBezTo>
                        <a:cubicBezTo>
                          <a:pt x="1436" y="4683"/>
                          <a:pt x="1552" y="4730"/>
                          <a:pt x="1673" y="4730"/>
                        </a:cubicBezTo>
                        <a:cubicBezTo>
                          <a:pt x="1706" y="4730"/>
                          <a:pt x="1740" y="4726"/>
                          <a:pt x="1774" y="4718"/>
                        </a:cubicBezTo>
                        <a:lnTo>
                          <a:pt x="1793" y="4718"/>
                        </a:lnTo>
                        <a:cubicBezTo>
                          <a:pt x="2006" y="4603"/>
                          <a:pt x="2121" y="4353"/>
                          <a:pt x="2273" y="4196"/>
                        </a:cubicBezTo>
                        <a:cubicBezTo>
                          <a:pt x="2773" y="3485"/>
                          <a:pt x="3276" y="2755"/>
                          <a:pt x="3678" y="1983"/>
                        </a:cubicBezTo>
                        <a:lnTo>
                          <a:pt x="3678" y="1964"/>
                        </a:lnTo>
                        <a:cubicBezTo>
                          <a:pt x="3891" y="1539"/>
                          <a:pt x="4103" y="1022"/>
                          <a:pt x="3891" y="523"/>
                        </a:cubicBezTo>
                        <a:cubicBezTo>
                          <a:pt x="3835" y="384"/>
                          <a:pt x="3794" y="269"/>
                          <a:pt x="3720" y="195"/>
                        </a:cubicBezTo>
                        <a:cubicBezTo>
                          <a:pt x="3660" y="116"/>
                          <a:pt x="3581" y="61"/>
                          <a:pt x="34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2147;p47">
                    <a:extLst>
                      <a:ext uri="{FF2B5EF4-FFF2-40B4-BE49-F238E27FC236}">
                        <a16:creationId xmlns:a16="http://schemas.microsoft.com/office/drawing/2014/main" id="{0B218AE5-6110-AFA3-60EE-737A5E266AAB}"/>
                      </a:ext>
                    </a:extLst>
                  </p:cNvPr>
                  <p:cNvSpPr/>
                  <p:nvPr/>
                </p:nvSpPr>
                <p:spPr>
                  <a:xfrm>
                    <a:off x="5212898" y="1090858"/>
                    <a:ext cx="327260" cy="6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4" h="4160" extrusionOk="0">
                        <a:moveTo>
                          <a:pt x="321" y="1"/>
                        </a:moveTo>
                        <a:cubicBezTo>
                          <a:pt x="282" y="1"/>
                          <a:pt x="245" y="7"/>
                          <a:pt x="213" y="20"/>
                        </a:cubicBezTo>
                        <a:cubicBezTo>
                          <a:pt x="42" y="94"/>
                          <a:pt x="1" y="57"/>
                          <a:pt x="98" y="616"/>
                        </a:cubicBezTo>
                        <a:cubicBezTo>
                          <a:pt x="195" y="1175"/>
                          <a:pt x="560" y="2926"/>
                          <a:pt x="560" y="2926"/>
                        </a:cubicBezTo>
                        <a:lnTo>
                          <a:pt x="1775" y="4160"/>
                        </a:lnTo>
                        <a:cubicBezTo>
                          <a:pt x="1775" y="4160"/>
                          <a:pt x="2043" y="3947"/>
                          <a:pt x="1891" y="3467"/>
                        </a:cubicBezTo>
                        <a:cubicBezTo>
                          <a:pt x="1733" y="3004"/>
                          <a:pt x="1100" y="653"/>
                          <a:pt x="943" y="385"/>
                        </a:cubicBezTo>
                        <a:cubicBezTo>
                          <a:pt x="816" y="160"/>
                          <a:pt x="526" y="1"/>
                          <a:pt x="321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2148;p47">
                    <a:extLst>
                      <a:ext uri="{FF2B5EF4-FFF2-40B4-BE49-F238E27FC236}">
                        <a16:creationId xmlns:a16="http://schemas.microsoft.com/office/drawing/2014/main" id="{A8F50F3D-E2F6-777B-62C4-033A605F0A32}"/>
                      </a:ext>
                    </a:extLst>
                  </p:cNvPr>
                  <p:cNvSpPr/>
                  <p:nvPr/>
                </p:nvSpPr>
                <p:spPr>
                  <a:xfrm>
                    <a:off x="5210016" y="1082853"/>
                    <a:ext cx="324218" cy="683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4266" extrusionOk="0">
                        <a:moveTo>
                          <a:pt x="350" y="106"/>
                        </a:moveTo>
                        <a:cubicBezTo>
                          <a:pt x="422" y="106"/>
                          <a:pt x="509" y="127"/>
                          <a:pt x="596" y="167"/>
                        </a:cubicBezTo>
                        <a:cubicBezTo>
                          <a:pt x="730" y="222"/>
                          <a:pt x="846" y="338"/>
                          <a:pt x="924" y="453"/>
                        </a:cubicBezTo>
                        <a:cubicBezTo>
                          <a:pt x="961" y="513"/>
                          <a:pt x="1021" y="703"/>
                          <a:pt x="1118" y="975"/>
                        </a:cubicBezTo>
                        <a:cubicBezTo>
                          <a:pt x="1192" y="1243"/>
                          <a:pt x="1289" y="1571"/>
                          <a:pt x="1386" y="1918"/>
                        </a:cubicBezTo>
                        <a:cubicBezTo>
                          <a:pt x="1599" y="2592"/>
                          <a:pt x="1793" y="3304"/>
                          <a:pt x="1867" y="3535"/>
                        </a:cubicBezTo>
                        <a:cubicBezTo>
                          <a:pt x="1927" y="3766"/>
                          <a:pt x="1909" y="3919"/>
                          <a:pt x="1849" y="4016"/>
                        </a:cubicBezTo>
                        <a:cubicBezTo>
                          <a:pt x="1830" y="4094"/>
                          <a:pt x="1812" y="4113"/>
                          <a:pt x="1793" y="4131"/>
                        </a:cubicBezTo>
                        <a:lnTo>
                          <a:pt x="638" y="2957"/>
                        </a:lnTo>
                        <a:cubicBezTo>
                          <a:pt x="615" y="2939"/>
                          <a:pt x="250" y="1206"/>
                          <a:pt x="176" y="647"/>
                        </a:cubicBezTo>
                        <a:cubicBezTo>
                          <a:pt x="116" y="375"/>
                          <a:pt x="97" y="241"/>
                          <a:pt x="116" y="204"/>
                        </a:cubicBezTo>
                        <a:cubicBezTo>
                          <a:pt x="116" y="185"/>
                          <a:pt x="134" y="185"/>
                          <a:pt x="153" y="167"/>
                        </a:cubicBezTo>
                        <a:cubicBezTo>
                          <a:pt x="176" y="144"/>
                          <a:pt x="213" y="144"/>
                          <a:pt x="250" y="125"/>
                        </a:cubicBezTo>
                        <a:cubicBezTo>
                          <a:pt x="277" y="112"/>
                          <a:pt x="311" y="106"/>
                          <a:pt x="350" y="106"/>
                        </a:cubicBezTo>
                        <a:close/>
                        <a:moveTo>
                          <a:pt x="344" y="1"/>
                        </a:moveTo>
                        <a:cubicBezTo>
                          <a:pt x="297" y="1"/>
                          <a:pt x="253" y="9"/>
                          <a:pt x="213" y="28"/>
                        </a:cubicBezTo>
                        <a:cubicBezTo>
                          <a:pt x="176" y="51"/>
                          <a:pt x="134" y="51"/>
                          <a:pt x="97" y="70"/>
                        </a:cubicBezTo>
                        <a:cubicBezTo>
                          <a:pt x="60" y="88"/>
                          <a:pt x="37" y="125"/>
                          <a:pt x="19" y="167"/>
                        </a:cubicBezTo>
                        <a:cubicBezTo>
                          <a:pt x="0" y="259"/>
                          <a:pt x="19" y="398"/>
                          <a:pt x="60" y="666"/>
                        </a:cubicBezTo>
                        <a:cubicBezTo>
                          <a:pt x="153" y="1225"/>
                          <a:pt x="541" y="2994"/>
                          <a:pt x="541" y="2994"/>
                        </a:cubicBezTo>
                        <a:lnTo>
                          <a:pt x="541" y="3013"/>
                        </a:lnTo>
                        <a:lnTo>
                          <a:pt x="1793" y="4265"/>
                        </a:lnTo>
                        <a:lnTo>
                          <a:pt x="1830" y="4247"/>
                        </a:lnTo>
                        <a:cubicBezTo>
                          <a:pt x="1830" y="4247"/>
                          <a:pt x="1909" y="4187"/>
                          <a:pt x="1946" y="4053"/>
                        </a:cubicBezTo>
                        <a:cubicBezTo>
                          <a:pt x="2001" y="3937"/>
                          <a:pt x="2024" y="3748"/>
                          <a:pt x="1946" y="3493"/>
                        </a:cubicBezTo>
                        <a:cubicBezTo>
                          <a:pt x="1885" y="3262"/>
                          <a:pt x="1696" y="2569"/>
                          <a:pt x="1483" y="1876"/>
                        </a:cubicBezTo>
                        <a:cubicBezTo>
                          <a:pt x="1386" y="1553"/>
                          <a:pt x="1289" y="1206"/>
                          <a:pt x="1216" y="952"/>
                        </a:cubicBezTo>
                        <a:cubicBezTo>
                          <a:pt x="1118" y="684"/>
                          <a:pt x="1058" y="490"/>
                          <a:pt x="1021" y="416"/>
                        </a:cubicBezTo>
                        <a:cubicBezTo>
                          <a:pt x="924" y="259"/>
                          <a:pt x="790" y="144"/>
                          <a:pt x="638" y="70"/>
                        </a:cubicBezTo>
                        <a:cubicBezTo>
                          <a:pt x="535" y="30"/>
                          <a:pt x="434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2149;p47">
                    <a:extLst>
                      <a:ext uri="{FF2B5EF4-FFF2-40B4-BE49-F238E27FC236}">
                        <a16:creationId xmlns:a16="http://schemas.microsoft.com/office/drawing/2014/main" id="{CD5D3CEA-BC80-1C58-E610-89FD5CC9587D}"/>
                      </a:ext>
                    </a:extLst>
                  </p:cNvPr>
                  <p:cNvSpPr/>
                  <p:nvPr/>
                </p:nvSpPr>
                <p:spPr>
                  <a:xfrm>
                    <a:off x="5148535" y="2061599"/>
                    <a:ext cx="714880" cy="1084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5" h="6776" extrusionOk="0">
                        <a:moveTo>
                          <a:pt x="3254" y="0"/>
                        </a:moveTo>
                        <a:cubicBezTo>
                          <a:pt x="3254" y="0"/>
                          <a:pt x="2408" y="19"/>
                          <a:pt x="1502" y="268"/>
                        </a:cubicBezTo>
                        <a:cubicBezTo>
                          <a:pt x="615" y="499"/>
                          <a:pt x="1" y="1368"/>
                          <a:pt x="1" y="1368"/>
                        </a:cubicBezTo>
                        <a:cubicBezTo>
                          <a:pt x="1" y="1368"/>
                          <a:pt x="828" y="4967"/>
                          <a:pt x="1558" y="5873"/>
                        </a:cubicBezTo>
                        <a:cubicBezTo>
                          <a:pt x="2067" y="6501"/>
                          <a:pt x="2501" y="6776"/>
                          <a:pt x="2912" y="6776"/>
                        </a:cubicBezTo>
                        <a:cubicBezTo>
                          <a:pt x="3094" y="6776"/>
                          <a:pt x="3271" y="6722"/>
                          <a:pt x="3448" y="6622"/>
                        </a:cubicBezTo>
                        <a:cubicBezTo>
                          <a:pt x="4044" y="6275"/>
                          <a:pt x="4464" y="5374"/>
                          <a:pt x="4464" y="5374"/>
                        </a:cubicBezTo>
                        <a:lnTo>
                          <a:pt x="3254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2150;p47">
                    <a:extLst>
                      <a:ext uri="{FF2B5EF4-FFF2-40B4-BE49-F238E27FC236}">
                        <a16:creationId xmlns:a16="http://schemas.microsoft.com/office/drawing/2014/main" id="{0DAFB192-B39F-4053-6CE6-5023973CFDEB}"/>
                      </a:ext>
                    </a:extLst>
                  </p:cNvPr>
                  <p:cNvSpPr/>
                  <p:nvPr/>
                </p:nvSpPr>
                <p:spPr>
                  <a:xfrm>
                    <a:off x="5138928" y="2055675"/>
                    <a:ext cx="734093" cy="1098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5" h="6863" extrusionOk="0">
                        <a:moveTo>
                          <a:pt x="3277" y="97"/>
                        </a:moveTo>
                        <a:lnTo>
                          <a:pt x="4469" y="5411"/>
                        </a:lnTo>
                        <a:cubicBezTo>
                          <a:pt x="4469" y="5429"/>
                          <a:pt x="4372" y="5619"/>
                          <a:pt x="4201" y="5892"/>
                        </a:cubicBezTo>
                        <a:cubicBezTo>
                          <a:pt x="4025" y="6141"/>
                          <a:pt x="3757" y="6451"/>
                          <a:pt x="3485" y="6603"/>
                        </a:cubicBezTo>
                        <a:cubicBezTo>
                          <a:pt x="3307" y="6709"/>
                          <a:pt x="3137" y="6765"/>
                          <a:pt x="2964" y="6765"/>
                        </a:cubicBezTo>
                        <a:cubicBezTo>
                          <a:pt x="2857" y="6765"/>
                          <a:pt x="2750" y="6744"/>
                          <a:pt x="2639" y="6700"/>
                        </a:cubicBezTo>
                        <a:cubicBezTo>
                          <a:pt x="2353" y="6603"/>
                          <a:pt x="2025" y="6335"/>
                          <a:pt x="1660" y="5892"/>
                        </a:cubicBezTo>
                        <a:cubicBezTo>
                          <a:pt x="1484" y="5661"/>
                          <a:pt x="1290" y="5272"/>
                          <a:pt x="1119" y="4810"/>
                        </a:cubicBezTo>
                        <a:cubicBezTo>
                          <a:pt x="925" y="4348"/>
                          <a:pt x="754" y="3812"/>
                          <a:pt x="620" y="3309"/>
                        </a:cubicBezTo>
                        <a:cubicBezTo>
                          <a:pt x="310" y="2311"/>
                          <a:pt x="116" y="1442"/>
                          <a:pt x="116" y="1423"/>
                        </a:cubicBezTo>
                        <a:cubicBezTo>
                          <a:pt x="135" y="1386"/>
                          <a:pt x="712" y="578"/>
                          <a:pt x="1581" y="347"/>
                        </a:cubicBezTo>
                        <a:cubicBezTo>
                          <a:pt x="2427" y="116"/>
                          <a:pt x="3217" y="97"/>
                          <a:pt x="3277" y="97"/>
                        </a:cubicBezTo>
                        <a:close/>
                        <a:moveTo>
                          <a:pt x="3314" y="0"/>
                        </a:moveTo>
                        <a:cubicBezTo>
                          <a:pt x="3314" y="0"/>
                          <a:pt x="2445" y="0"/>
                          <a:pt x="1562" y="250"/>
                        </a:cubicBezTo>
                        <a:cubicBezTo>
                          <a:pt x="638" y="499"/>
                          <a:pt x="19" y="1386"/>
                          <a:pt x="19" y="1386"/>
                        </a:cubicBezTo>
                        <a:lnTo>
                          <a:pt x="1" y="1405"/>
                        </a:lnTo>
                        <a:lnTo>
                          <a:pt x="1" y="1423"/>
                        </a:lnTo>
                        <a:cubicBezTo>
                          <a:pt x="1" y="1423"/>
                          <a:pt x="213" y="2329"/>
                          <a:pt x="523" y="3332"/>
                        </a:cubicBezTo>
                        <a:cubicBezTo>
                          <a:pt x="657" y="3849"/>
                          <a:pt x="828" y="4390"/>
                          <a:pt x="1022" y="4852"/>
                        </a:cubicBezTo>
                        <a:cubicBezTo>
                          <a:pt x="1197" y="5314"/>
                          <a:pt x="1387" y="5716"/>
                          <a:pt x="1581" y="5947"/>
                        </a:cubicBezTo>
                        <a:cubicBezTo>
                          <a:pt x="1946" y="6409"/>
                          <a:pt x="2293" y="6682"/>
                          <a:pt x="2602" y="6797"/>
                        </a:cubicBezTo>
                        <a:cubicBezTo>
                          <a:pt x="2727" y="6841"/>
                          <a:pt x="2848" y="6862"/>
                          <a:pt x="2968" y="6862"/>
                        </a:cubicBezTo>
                        <a:cubicBezTo>
                          <a:pt x="3163" y="6862"/>
                          <a:pt x="3353" y="6806"/>
                          <a:pt x="3545" y="6700"/>
                        </a:cubicBezTo>
                        <a:cubicBezTo>
                          <a:pt x="3831" y="6525"/>
                          <a:pt x="4104" y="6220"/>
                          <a:pt x="4275" y="5929"/>
                        </a:cubicBezTo>
                        <a:cubicBezTo>
                          <a:pt x="4469" y="5661"/>
                          <a:pt x="4566" y="5429"/>
                          <a:pt x="4566" y="5429"/>
                        </a:cubicBezTo>
                        <a:lnTo>
                          <a:pt x="4584" y="5429"/>
                        </a:lnTo>
                        <a:lnTo>
                          <a:pt x="4584" y="5411"/>
                        </a:lnTo>
                        <a:lnTo>
                          <a:pt x="3351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2151;p47">
                    <a:extLst>
                      <a:ext uri="{FF2B5EF4-FFF2-40B4-BE49-F238E27FC236}">
                        <a16:creationId xmlns:a16="http://schemas.microsoft.com/office/drawing/2014/main" id="{7F387FDB-E19C-71DF-2C41-0F3227B76C6F}"/>
                      </a:ext>
                    </a:extLst>
                  </p:cNvPr>
                  <p:cNvSpPr/>
                  <p:nvPr/>
                </p:nvSpPr>
                <p:spPr>
                  <a:xfrm>
                    <a:off x="5022049" y="1591038"/>
                    <a:ext cx="678536" cy="70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8" h="4410" extrusionOk="0">
                        <a:moveTo>
                          <a:pt x="2646" y="1"/>
                        </a:moveTo>
                        <a:cubicBezTo>
                          <a:pt x="2520" y="1"/>
                          <a:pt x="2387" y="27"/>
                          <a:pt x="2251" y="70"/>
                        </a:cubicBezTo>
                        <a:cubicBezTo>
                          <a:pt x="1789" y="246"/>
                          <a:pt x="1137" y="611"/>
                          <a:pt x="634" y="823"/>
                        </a:cubicBezTo>
                        <a:cubicBezTo>
                          <a:pt x="135" y="1013"/>
                          <a:pt x="1" y="1359"/>
                          <a:pt x="98" y="1960"/>
                        </a:cubicBezTo>
                        <a:cubicBezTo>
                          <a:pt x="213" y="2556"/>
                          <a:pt x="560" y="3845"/>
                          <a:pt x="791" y="4307"/>
                        </a:cubicBezTo>
                        <a:cubicBezTo>
                          <a:pt x="827" y="4379"/>
                          <a:pt x="925" y="4409"/>
                          <a:pt x="1065" y="4409"/>
                        </a:cubicBezTo>
                        <a:cubicBezTo>
                          <a:pt x="1824" y="4409"/>
                          <a:pt x="3813" y="3517"/>
                          <a:pt x="3813" y="3517"/>
                        </a:cubicBezTo>
                        <a:cubicBezTo>
                          <a:pt x="3813" y="3517"/>
                          <a:pt x="4238" y="2861"/>
                          <a:pt x="4215" y="2496"/>
                        </a:cubicBezTo>
                        <a:cubicBezTo>
                          <a:pt x="4178" y="2131"/>
                          <a:pt x="3679" y="1401"/>
                          <a:pt x="3429" y="689"/>
                        </a:cubicBezTo>
                        <a:cubicBezTo>
                          <a:pt x="3246" y="174"/>
                          <a:pt x="2968" y="1"/>
                          <a:pt x="264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2152;p47">
                    <a:extLst>
                      <a:ext uri="{FF2B5EF4-FFF2-40B4-BE49-F238E27FC236}">
                        <a16:creationId xmlns:a16="http://schemas.microsoft.com/office/drawing/2014/main" id="{60441388-306A-7751-E31A-724F9ADE8150}"/>
                      </a:ext>
                    </a:extLst>
                  </p:cNvPr>
                  <p:cNvSpPr/>
                  <p:nvPr/>
                </p:nvSpPr>
                <p:spPr>
                  <a:xfrm>
                    <a:off x="5022049" y="1583673"/>
                    <a:ext cx="684460" cy="715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4469" extrusionOk="0">
                        <a:moveTo>
                          <a:pt x="2597" y="0"/>
                        </a:moveTo>
                        <a:cubicBezTo>
                          <a:pt x="2482" y="0"/>
                          <a:pt x="2366" y="42"/>
                          <a:pt x="2232" y="79"/>
                        </a:cubicBezTo>
                        <a:cubicBezTo>
                          <a:pt x="1770" y="250"/>
                          <a:pt x="1096" y="596"/>
                          <a:pt x="615" y="809"/>
                        </a:cubicBezTo>
                        <a:cubicBezTo>
                          <a:pt x="347" y="925"/>
                          <a:pt x="172" y="1059"/>
                          <a:pt x="98" y="1271"/>
                        </a:cubicBezTo>
                        <a:cubicBezTo>
                          <a:pt x="1" y="1465"/>
                          <a:pt x="1" y="1715"/>
                          <a:pt x="56" y="2024"/>
                        </a:cubicBezTo>
                        <a:cubicBezTo>
                          <a:pt x="172" y="2620"/>
                          <a:pt x="518" y="3891"/>
                          <a:pt x="749" y="4371"/>
                        </a:cubicBezTo>
                        <a:cubicBezTo>
                          <a:pt x="772" y="4408"/>
                          <a:pt x="791" y="4450"/>
                          <a:pt x="846" y="4468"/>
                        </a:cubicBezTo>
                        <a:cubicBezTo>
                          <a:pt x="828" y="4408"/>
                          <a:pt x="791" y="4334"/>
                          <a:pt x="809" y="4256"/>
                        </a:cubicBezTo>
                        <a:cubicBezTo>
                          <a:pt x="578" y="3757"/>
                          <a:pt x="250" y="2560"/>
                          <a:pt x="153" y="2006"/>
                        </a:cubicBezTo>
                        <a:cubicBezTo>
                          <a:pt x="98" y="1696"/>
                          <a:pt x="98" y="1484"/>
                          <a:pt x="172" y="1313"/>
                        </a:cubicBezTo>
                        <a:cubicBezTo>
                          <a:pt x="250" y="1137"/>
                          <a:pt x="403" y="1003"/>
                          <a:pt x="657" y="906"/>
                        </a:cubicBezTo>
                        <a:cubicBezTo>
                          <a:pt x="1156" y="693"/>
                          <a:pt x="1812" y="328"/>
                          <a:pt x="2274" y="176"/>
                        </a:cubicBezTo>
                        <a:cubicBezTo>
                          <a:pt x="2418" y="127"/>
                          <a:pt x="2552" y="94"/>
                          <a:pt x="2681" y="94"/>
                        </a:cubicBezTo>
                        <a:cubicBezTo>
                          <a:pt x="2758" y="94"/>
                          <a:pt x="2834" y="106"/>
                          <a:pt x="2907" y="134"/>
                        </a:cubicBezTo>
                        <a:cubicBezTo>
                          <a:pt x="3101" y="213"/>
                          <a:pt x="3254" y="407"/>
                          <a:pt x="3388" y="754"/>
                        </a:cubicBezTo>
                        <a:cubicBezTo>
                          <a:pt x="3503" y="1100"/>
                          <a:pt x="3697" y="1465"/>
                          <a:pt x="3850" y="1793"/>
                        </a:cubicBezTo>
                        <a:cubicBezTo>
                          <a:pt x="4025" y="2098"/>
                          <a:pt x="4159" y="2389"/>
                          <a:pt x="4159" y="2542"/>
                        </a:cubicBezTo>
                        <a:cubicBezTo>
                          <a:pt x="4178" y="2676"/>
                          <a:pt x="4099" y="2888"/>
                          <a:pt x="4025" y="3064"/>
                        </a:cubicBezTo>
                        <a:cubicBezTo>
                          <a:pt x="4025" y="3119"/>
                          <a:pt x="4025" y="3198"/>
                          <a:pt x="4044" y="3253"/>
                        </a:cubicBezTo>
                        <a:cubicBezTo>
                          <a:pt x="4044" y="3235"/>
                          <a:pt x="4062" y="3235"/>
                          <a:pt x="4062" y="3216"/>
                        </a:cubicBezTo>
                        <a:cubicBezTo>
                          <a:pt x="4178" y="3004"/>
                          <a:pt x="4275" y="2736"/>
                          <a:pt x="4256" y="2542"/>
                        </a:cubicBezTo>
                        <a:cubicBezTo>
                          <a:pt x="4256" y="2329"/>
                          <a:pt x="4122" y="2061"/>
                          <a:pt x="3947" y="1752"/>
                        </a:cubicBezTo>
                        <a:cubicBezTo>
                          <a:pt x="3794" y="1428"/>
                          <a:pt x="3600" y="1059"/>
                          <a:pt x="3485" y="712"/>
                        </a:cubicBezTo>
                        <a:cubicBezTo>
                          <a:pt x="3351" y="347"/>
                          <a:pt x="3157" y="134"/>
                          <a:pt x="2944" y="60"/>
                        </a:cubicBezTo>
                        <a:cubicBezTo>
                          <a:pt x="2852" y="19"/>
                          <a:pt x="2755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2153;p47">
                    <a:extLst>
                      <a:ext uri="{FF2B5EF4-FFF2-40B4-BE49-F238E27FC236}">
                        <a16:creationId xmlns:a16="http://schemas.microsoft.com/office/drawing/2014/main" id="{23F46289-463D-A5D6-535B-CF4AE1455AAF}"/>
                      </a:ext>
                    </a:extLst>
                  </p:cNvPr>
                  <p:cNvSpPr/>
                  <p:nvPr/>
                </p:nvSpPr>
                <p:spPr>
                  <a:xfrm>
                    <a:off x="5016125" y="1656683"/>
                    <a:ext cx="296039" cy="303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894" extrusionOk="0">
                        <a:moveTo>
                          <a:pt x="688" y="0"/>
                        </a:moveTo>
                        <a:cubicBezTo>
                          <a:pt x="476" y="0"/>
                          <a:pt x="265" y="56"/>
                          <a:pt x="172" y="164"/>
                        </a:cubicBezTo>
                        <a:cubicBezTo>
                          <a:pt x="1" y="335"/>
                          <a:pt x="38" y="584"/>
                          <a:pt x="135" y="1143"/>
                        </a:cubicBezTo>
                        <a:cubicBezTo>
                          <a:pt x="135" y="1143"/>
                          <a:pt x="209" y="1167"/>
                          <a:pt x="297" y="1167"/>
                        </a:cubicBezTo>
                        <a:cubicBezTo>
                          <a:pt x="320" y="1167"/>
                          <a:pt x="343" y="1165"/>
                          <a:pt x="366" y="1162"/>
                        </a:cubicBezTo>
                        <a:cubicBezTo>
                          <a:pt x="463" y="1162"/>
                          <a:pt x="652" y="1028"/>
                          <a:pt x="652" y="1028"/>
                        </a:cubicBezTo>
                        <a:cubicBezTo>
                          <a:pt x="652" y="1028"/>
                          <a:pt x="962" y="1781"/>
                          <a:pt x="1133" y="1855"/>
                        </a:cubicBezTo>
                        <a:cubicBezTo>
                          <a:pt x="1191" y="1881"/>
                          <a:pt x="1260" y="1894"/>
                          <a:pt x="1333" y="1894"/>
                        </a:cubicBezTo>
                        <a:cubicBezTo>
                          <a:pt x="1481" y="1894"/>
                          <a:pt x="1640" y="1838"/>
                          <a:pt x="1733" y="1721"/>
                        </a:cubicBezTo>
                        <a:cubicBezTo>
                          <a:pt x="1849" y="1550"/>
                          <a:pt x="1807" y="1453"/>
                          <a:pt x="1692" y="1088"/>
                        </a:cubicBezTo>
                        <a:cubicBezTo>
                          <a:pt x="1558" y="718"/>
                          <a:pt x="1308" y="201"/>
                          <a:pt x="1059" y="67"/>
                        </a:cubicBezTo>
                        <a:cubicBezTo>
                          <a:pt x="954" y="22"/>
                          <a:pt x="820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2154;p47">
                    <a:extLst>
                      <a:ext uri="{FF2B5EF4-FFF2-40B4-BE49-F238E27FC236}">
                        <a16:creationId xmlns:a16="http://schemas.microsoft.com/office/drawing/2014/main" id="{9D779B70-3D81-0CFC-5BCB-E1656F1FEF49}"/>
                      </a:ext>
                    </a:extLst>
                  </p:cNvPr>
                  <p:cNvSpPr/>
                  <p:nvPr/>
                </p:nvSpPr>
                <p:spPr>
                  <a:xfrm>
                    <a:off x="5016125" y="1647717"/>
                    <a:ext cx="299081" cy="320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" h="2001" extrusionOk="0">
                        <a:moveTo>
                          <a:pt x="578" y="104"/>
                        </a:moveTo>
                        <a:cubicBezTo>
                          <a:pt x="731" y="104"/>
                          <a:pt x="902" y="123"/>
                          <a:pt x="1040" y="159"/>
                        </a:cubicBezTo>
                        <a:cubicBezTo>
                          <a:pt x="1133" y="220"/>
                          <a:pt x="1271" y="372"/>
                          <a:pt x="1387" y="566"/>
                        </a:cubicBezTo>
                        <a:cubicBezTo>
                          <a:pt x="1479" y="756"/>
                          <a:pt x="1576" y="987"/>
                          <a:pt x="1636" y="1162"/>
                        </a:cubicBezTo>
                        <a:cubicBezTo>
                          <a:pt x="1710" y="1352"/>
                          <a:pt x="1752" y="1449"/>
                          <a:pt x="1752" y="1546"/>
                        </a:cubicBezTo>
                        <a:cubicBezTo>
                          <a:pt x="1752" y="1624"/>
                          <a:pt x="1733" y="1661"/>
                          <a:pt x="1673" y="1740"/>
                        </a:cubicBezTo>
                        <a:cubicBezTo>
                          <a:pt x="1636" y="1814"/>
                          <a:pt x="1539" y="1874"/>
                          <a:pt x="1442" y="1892"/>
                        </a:cubicBezTo>
                        <a:cubicBezTo>
                          <a:pt x="1408" y="1898"/>
                          <a:pt x="1376" y="1900"/>
                          <a:pt x="1346" y="1900"/>
                        </a:cubicBezTo>
                        <a:cubicBezTo>
                          <a:pt x="1272" y="1900"/>
                          <a:pt x="1208" y="1887"/>
                          <a:pt x="1156" y="1874"/>
                        </a:cubicBezTo>
                        <a:cubicBezTo>
                          <a:pt x="1133" y="1855"/>
                          <a:pt x="1077" y="1795"/>
                          <a:pt x="1017" y="1721"/>
                        </a:cubicBezTo>
                        <a:cubicBezTo>
                          <a:pt x="980" y="1643"/>
                          <a:pt x="925" y="1546"/>
                          <a:pt x="865" y="1449"/>
                        </a:cubicBezTo>
                        <a:cubicBezTo>
                          <a:pt x="768" y="1259"/>
                          <a:pt x="694" y="1065"/>
                          <a:pt x="694" y="1065"/>
                        </a:cubicBezTo>
                        <a:lnTo>
                          <a:pt x="671" y="1005"/>
                        </a:lnTo>
                        <a:lnTo>
                          <a:pt x="615" y="1047"/>
                        </a:lnTo>
                        <a:cubicBezTo>
                          <a:pt x="615" y="1047"/>
                          <a:pt x="578" y="1065"/>
                          <a:pt x="518" y="1102"/>
                        </a:cubicBezTo>
                        <a:cubicBezTo>
                          <a:pt x="463" y="1144"/>
                          <a:pt x="384" y="1162"/>
                          <a:pt x="347" y="1181"/>
                        </a:cubicBezTo>
                        <a:cubicBezTo>
                          <a:pt x="269" y="1181"/>
                          <a:pt x="190" y="1162"/>
                          <a:pt x="172" y="1144"/>
                        </a:cubicBezTo>
                        <a:cubicBezTo>
                          <a:pt x="135" y="890"/>
                          <a:pt x="93" y="700"/>
                          <a:pt x="93" y="566"/>
                        </a:cubicBezTo>
                        <a:cubicBezTo>
                          <a:pt x="93" y="409"/>
                          <a:pt x="135" y="335"/>
                          <a:pt x="190" y="257"/>
                        </a:cubicBezTo>
                        <a:cubicBezTo>
                          <a:pt x="269" y="178"/>
                          <a:pt x="403" y="123"/>
                          <a:pt x="578" y="104"/>
                        </a:cubicBezTo>
                        <a:close/>
                        <a:moveTo>
                          <a:pt x="682" y="0"/>
                        </a:moveTo>
                        <a:cubicBezTo>
                          <a:pt x="639" y="0"/>
                          <a:pt x="597" y="3"/>
                          <a:pt x="555" y="7"/>
                        </a:cubicBezTo>
                        <a:cubicBezTo>
                          <a:pt x="384" y="26"/>
                          <a:pt x="232" y="81"/>
                          <a:pt x="135" y="178"/>
                        </a:cubicBezTo>
                        <a:cubicBezTo>
                          <a:pt x="38" y="293"/>
                          <a:pt x="1" y="409"/>
                          <a:pt x="1" y="566"/>
                        </a:cubicBezTo>
                        <a:cubicBezTo>
                          <a:pt x="1" y="719"/>
                          <a:pt x="38" y="931"/>
                          <a:pt x="75" y="1199"/>
                        </a:cubicBezTo>
                        <a:lnTo>
                          <a:pt x="93" y="1278"/>
                        </a:lnTo>
                        <a:lnTo>
                          <a:pt x="135" y="1236"/>
                        </a:lnTo>
                        <a:cubicBezTo>
                          <a:pt x="172" y="1259"/>
                          <a:pt x="250" y="1278"/>
                          <a:pt x="366" y="1278"/>
                        </a:cubicBezTo>
                        <a:cubicBezTo>
                          <a:pt x="440" y="1259"/>
                          <a:pt x="500" y="1218"/>
                          <a:pt x="578" y="1199"/>
                        </a:cubicBezTo>
                        <a:cubicBezTo>
                          <a:pt x="597" y="1181"/>
                          <a:pt x="615" y="1162"/>
                          <a:pt x="634" y="1162"/>
                        </a:cubicBezTo>
                        <a:cubicBezTo>
                          <a:pt x="652" y="1199"/>
                          <a:pt x="694" y="1315"/>
                          <a:pt x="786" y="1490"/>
                        </a:cubicBezTo>
                        <a:cubicBezTo>
                          <a:pt x="828" y="1583"/>
                          <a:pt x="883" y="1680"/>
                          <a:pt x="943" y="1777"/>
                        </a:cubicBezTo>
                        <a:cubicBezTo>
                          <a:pt x="999" y="1855"/>
                          <a:pt x="1040" y="1929"/>
                          <a:pt x="1114" y="1952"/>
                        </a:cubicBezTo>
                        <a:cubicBezTo>
                          <a:pt x="1176" y="1987"/>
                          <a:pt x="1245" y="2000"/>
                          <a:pt x="1321" y="2000"/>
                        </a:cubicBezTo>
                        <a:cubicBezTo>
                          <a:pt x="1365" y="2000"/>
                          <a:pt x="1412" y="1996"/>
                          <a:pt x="1461" y="1989"/>
                        </a:cubicBezTo>
                        <a:cubicBezTo>
                          <a:pt x="1576" y="1952"/>
                          <a:pt x="1692" y="1892"/>
                          <a:pt x="1770" y="1795"/>
                        </a:cubicBezTo>
                        <a:cubicBezTo>
                          <a:pt x="1826" y="1698"/>
                          <a:pt x="1867" y="1624"/>
                          <a:pt x="1849" y="1527"/>
                        </a:cubicBezTo>
                        <a:cubicBezTo>
                          <a:pt x="1849" y="1430"/>
                          <a:pt x="1807" y="1315"/>
                          <a:pt x="1733" y="1121"/>
                        </a:cubicBezTo>
                        <a:cubicBezTo>
                          <a:pt x="1673" y="950"/>
                          <a:pt x="1576" y="719"/>
                          <a:pt x="1461" y="525"/>
                        </a:cubicBezTo>
                        <a:cubicBezTo>
                          <a:pt x="1345" y="312"/>
                          <a:pt x="1230" y="141"/>
                          <a:pt x="1077" y="81"/>
                        </a:cubicBezTo>
                        <a:cubicBezTo>
                          <a:pt x="961" y="24"/>
                          <a:pt x="820" y="0"/>
                          <a:pt x="68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2155;p47">
                    <a:extLst>
                      <a:ext uri="{FF2B5EF4-FFF2-40B4-BE49-F238E27FC236}">
                        <a16:creationId xmlns:a16="http://schemas.microsoft.com/office/drawing/2014/main" id="{424FE11D-6198-8098-F641-931DD658E553}"/>
                      </a:ext>
                    </a:extLst>
                  </p:cNvPr>
                  <p:cNvSpPr/>
                  <p:nvPr/>
                </p:nvSpPr>
                <p:spPr>
                  <a:xfrm>
                    <a:off x="5188562" y="1542205"/>
                    <a:ext cx="373050" cy="334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091" extrusionOk="0">
                        <a:moveTo>
                          <a:pt x="808" y="0"/>
                        </a:moveTo>
                        <a:cubicBezTo>
                          <a:pt x="658" y="0"/>
                          <a:pt x="525" y="4"/>
                          <a:pt x="444" y="10"/>
                        </a:cubicBezTo>
                        <a:cubicBezTo>
                          <a:pt x="171" y="10"/>
                          <a:pt x="56" y="125"/>
                          <a:pt x="0" y="417"/>
                        </a:cubicBezTo>
                        <a:cubicBezTo>
                          <a:pt x="0" y="417"/>
                          <a:pt x="596" y="551"/>
                          <a:pt x="827" y="703"/>
                        </a:cubicBezTo>
                        <a:cubicBezTo>
                          <a:pt x="1040" y="837"/>
                          <a:pt x="1234" y="1475"/>
                          <a:pt x="1326" y="1706"/>
                        </a:cubicBezTo>
                        <a:cubicBezTo>
                          <a:pt x="1418" y="1942"/>
                          <a:pt x="1580" y="2091"/>
                          <a:pt x="1839" y="2091"/>
                        </a:cubicBezTo>
                        <a:cubicBezTo>
                          <a:pt x="1854" y="2091"/>
                          <a:pt x="1870" y="2090"/>
                          <a:pt x="1885" y="2089"/>
                        </a:cubicBezTo>
                        <a:cubicBezTo>
                          <a:pt x="2177" y="2071"/>
                          <a:pt x="2329" y="1803"/>
                          <a:pt x="2177" y="1512"/>
                        </a:cubicBezTo>
                        <a:cubicBezTo>
                          <a:pt x="2043" y="1244"/>
                          <a:pt x="1812" y="162"/>
                          <a:pt x="1673" y="88"/>
                        </a:cubicBezTo>
                        <a:cubicBezTo>
                          <a:pt x="1580" y="21"/>
                          <a:pt x="1150" y="0"/>
                          <a:pt x="80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2156;p47">
                    <a:extLst>
                      <a:ext uri="{FF2B5EF4-FFF2-40B4-BE49-F238E27FC236}">
                        <a16:creationId xmlns:a16="http://schemas.microsoft.com/office/drawing/2014/main" id="{9C2313A9-B5FB-35D8-04DB-D897D3C288EF}"/>
                      </a:ext>
                    </a:extLst>
                  </p:cNvPr>
                  <p:cNvSpPr/>
                  <p:nvPr/>
                </p:nvSpPr>
                <p:spPr>
                  <a:xfrm>
                    <a:off x="5175913" y="1534840"/>
                    <a:ext cx="382657" cy="34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0" h="2175" extrusionOk="0">
                        <a:moveTo>
                          <a:pt x="523" y="93"/>
                        </a:moveTo>
                        <a:cubicBezTo>
                          <a:pt x="657" y="93"/>
                          <a:pt x="925" y="93"/>
                          <a:pt x="1197" y="116"/>
                        </a:cubicBezTo>
                        <a:cubicBezTo>
                          <a:pt x="1313" y="116"/>
                          <a:pt x="1447" y="116"/>
                          <a:pt x="1544" y="134"/>
                        </a:cubicBezTo>
                        <a:cubicBezTo>
                          <a:pt x="1636" y="134"/>
                          <a:pt x="1715" y="153"/>
                          <a:pt x="1733" y="171"/>
                        </a:cubicBezTo>
                        <a:cubicBezTo>
                          <a:pt x="1733" y="171"/>
                          <a:pt x="1752" y="190"/>
                          <a:pt x="1775" y="231"/>
                        </a:cubicBezTo>
                        <a:cubicBezTo>
                          <a:pt x="1794" y="268"/>
                          <a:pt x="1812" y="305"/>
                          <a:pt x="1830" y="365"/>
                        </a:cubicBezTo>
                        <a:cubicBezTo>
                          <a:pt x="1867" y="481"/>
                          <a:pt x="1909" y="633"/>
                          <a:pt x="1964" y="786"/>
                        </a:cubicBezTo>
                        <a:cubicBezTo>
                          <a:pt x="2043" y="1096"/>
                          <a:pt x="2140" y="1424"/>
                          <a:pt x="2214" y="1576"/>
                        </a:cubicBezTo>
                        <a:cubicBezTo>
                          <a:pt x="2274" y="1710"/>
                          <a:pt x="2274" y="1826"/>
                          <a:pt x="2237" y="1923"/>
                        </a:cubicBezTo>
                        <a:cubicBezTo>
                          <a:pt x="2177" y="2020"/>
                          <a:pt x="2098" y="2080"/>
                          <a:pt x="1964" y="2080"/>
                        </a:cubicBezTo>
                        <a:cubicBezTo>
                          <a:pt x="1948" y="2081"/>
                          <a:pt x="1932" y="2081"/>
                          <a:pt x="1916" y="2081"/>
                        </a:cubicBezTo>
                        <a:cubicBezTo>
                          <a:pt x="1678" y="2081"/>
                          <a:pt x="1538" y="1951"/>
                          <a:pt x="1447" y="1752"/>
                        </a:cubicBezTo>
                        <a:cubicBezTo>
                          <a:pt x="1405" y="1618"/>
                          <a:pt x="1331" y="1405"/>
                          <a:pt x="1253" y="1193"/>
                        </a:cubicBezTo>
                        <a:cubicBezTo>
                          <a:pt x="1156" y="980"/>
                          <a:pt x="1059" y="786"/>
                          <a:pt x="925" y="694"/>
                        </a:cubicBezTo>
                        <a:cubicBezTo>
                          <a:pt x="809" y="615"/>
                          <a:pt x="597" y="555"/>
                          <a:pt x="407" y="499"/>
                        </a:cubicBezTo>
                        <a:cubicBezTo>
                          <a:pt x="273" y="463"/>
                          <a:pt x="176" y="439"/>
                          <a:pt x="135" y="421"/>
                        </a:cubicBezTo>
                        <a:cubicBezTo>
                          <a:pt x="176" y="324"/>
                          <a:pt x="213" y="231"/>
                          <a:pt x="250" y="190"/>
                        </a:cubicBezTo>
                        <a:cubicBezTo>
                          <a:pt x="329" y="134"/>
                          <a:pt x="407" y="93"/>
                          <a:pt x="523" y="93"/>
                        </a:cubicBezTo>
                        <a:close/>
                        <a:moveTo>
                          <a:pt x="523" y="0"/>
                        </a:moveTo>
                        <a:cubicBezTo>
                          <a:pt x="389" y="0"/>
                          <a:pt x="273" y="37"/>
                          <a:pt x="195" y="116"/>
                        </a:cubicBezTo>
                        <a:cubicBezTo>
                          <a:pt x="116" y="190"/>
                          <a:pt x="61" y="305"/>
                          <a:pt x="19" y="439"/>
                        </a:cubicBezTo>
                        <a:lnTo>
                          <a:pt x="1" y="499"/>
                        </a:lnTo>
                        <a:lnTo>
                          <a:pt x="61" y="518"/>
                        </a:lnTo>
                        <a:cubicBezTo>
                          <a:pt x="61" y="518"/>
                          <a:pt x="213" y="536"/>
                          <a:pt x="389" y="597"/>
                        </a:cubicBezTo>
                        <a:cubicBezTo>
                          <a:pt x="560" y="652"/>
                          <a:pt x="772" y="712"/>
                          <a:pt x="869" y="786"/>
                        </a:cubicBezTo>
                        <a:cubicBezTo>
                          <a:pt x="966" y="846"/>
                          <a:pt x="1082" y="1040"/>
                          <a:pt x="1156" y="1230"/>
                        </a:cubicBezTo>
                        <a:cubicBezTo>
                          <a:pt x="1253" y="1442"/>
                          <a:pt x="1313" y="1655"/>
                          <a:pt x="1368" y="1770"/>
                        </a:cubicBezTo>
                        <a:cubicBezTo>
                          <a:pt x="1442" y="2021"/>
                          <a:pt x="1649" y="2174"/>
                          <a:pt x="1909" y="2174"/>
                        </a:cubicBezTo>
                        <a:cubicBezTo>
                          <a:pt x="1928" y="2174"/>
                          <a:pt x="1946" y="2174"/>
                          <a:pt x="1964" y="2172"/>
                        </a:cubicBezTo>
                        <a:cubicBezTo>
                          <a:pt x="2122" y="2172"/>
                          <a:pt x="2256" y="2098"/>
                          <a:pt x="2311" y="1964"/>
                        </a:cubicBezTo>
                        <a:cubicBezTo>
                          <a:pt x="2390" y="1849"/>
                          <a:pt x="2390" y="1692"/>
                          <a:pt x="2311" y="1539"/>
                        </a:cubicBezTo>
                        <a:cubicBezTo>
                          <a:pt x="2237" y="1424"/>
                          <a:pt x="2140" y="1077"/>
                          <a:pt x="2062" y="749"/>
                        </a:cubicBezTo>
                        <a:cubicBezTo>
                          <a:pt x="2006" y="597"/>
                          <a:pt x="1964" y="439"/>
                          <a:pt x="1928" y="324"/>
                        </a:cubicBezTo>
                        <a:cubicBezTo>
                          <a:pt x="1909" y="268"/>
                          <a:pt x="1867" y="208"/>
                          <a:pt x="1849" y="171"/>
                        </a:cubicBezTo>
                        <a:cubicBezTo>
                          <a:pt x="1830" y="134"/>
                          <a:pt x="1812" y="116"/>
                          <a:pt x="1775" y="74"/>
                        </a:cubicBezTo>
                        <a:cubicBezTo>
                          <a:pt x="1733" y="56"/>
                          <a:pt x="1660" y="37"/>
                          <a:pt x="1544" y="37"/>
                        </a:cubicBezTo>
                        <a:cubicBezTo>
                          <a:pt x="1447" y="19"/>
                          <a:pt x="1331" y="19"/>
                          <a:pt x="119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2157;p47">
                    <a:extLst>
                      <a:ext uri="{FF2B5EF4-FFF2-40B4-BE49-F238E27FC236}">
                        <a16:creationId xmlns:a16="http://schemas.microsoft.com/office/drawing/2014/main" id="{D98721C6-0D35-EE37-05CF-7E068EE2C991}"/>
                      </a:ext>
                    </a:extLst>
                  </p:cNvPr>
                  <p:cNvSpPr/>
                  <p:nvPr/>
                </p:nvSpPr>
                <p:spPr>
                  <a:xfrm>
                    <a:off x="5074565" y="1589758"/>
                    <a:ext cx="368888" cy="321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4" h="2007" extrusionOk="0">
                        <a:moveTo>
                          <a:pt x="544" y="0"/>
                        </a:moveTo>
                        <a:cubicBezTo>
                          <a:pt x="321" y="0"/>
                          <a:pt x="51" y="106"/>
                          <a:pt x="1" y="521"/>
                        </a:cubicBezTo>
                        <a:cubicBezTo>
                          <a:pt x="1" y="521"/>
                          <a:pt x="403" y="582"/>
                          <a:pt x="731" y="753"/>
                        </a:cubicBezTo>
                        <a:cubicBezTo>
                          <a:pt x="1059" y="905"/>
                          <a:pt x="1345" y="1871"/>
                          <a:pt x="1345" y="1871"/>
                        </a:cubicBezTo>
                        <a:cubicBezTo>
                          <a:pt x="1345" y="1871"/>
                          <a:pt x="1539" y="2005"/>
                          <a:pt x="1673" y="2005"/>
                        </a:cubicBezTo>
                        <a:cubicBezTo>
                          <a:pt x="1680" y="2006"/>
                          <a:pt x="1687" y="2006"/>
                          <a:pt x="1696" y="2006"/>
                        </a:cubicBezTo>
                        <a:cubicBezTo>
                          <a:pt x="1844" y="2006"/>
                          <a:pt x="2304" y="1855"/>
                          <a:pt x="2177" y="1580"/>
                        </a:cubicBezTo>
                        <a:cubicBezTo>
                          <a:pt x="2062" y="1312"/>
                          <a:pt x="1867" y="309"/>
                          <a:pt x="1715" y="212"/>
                        </a:cubicBezTo>
                        <a:cubicBezTo>
                          <a:pt x="1576" y="120"/>
                          <a:pt x="846" y="22"/>
                          <a:pt x="615" y="4"/>
                        </a:cubicBezTo>
                        <a:cubicBezTo>
                          <a:pt x="592" y="2"/>
                          <a:pt x="568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2158;p47">
                    <a:extLst>
                      <a:ext uri="{FF2B5EF4-FFF2-40B4-BE49-F238E27FC236}">
                        <a16:creationId xmlns:a16="http://schemas.microsoft.com/office/drawing/2014/main" id="{FD1E5D57-8A4A-6A39-B48C-FBECEAF3D9A8}"/>
                      </a:ext>
                    </a:extLst>
                  </p:cNvPr>
                  <p:cNvSpPr/>
                  <p:nvPr/>
                </p:nvSpPr>
                <p:spPr>
                  <a:xfrm>
                    <a:off x="5064958" y="1582553"/>
                    <a:ext cx="373050" cy="33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106" extrusionOk="0">
                        <a:moveTo>
                          <a:pt x="592" y="98"/>
                        </a:moveTo>
                        <a:cubicBezTo>
                          <a:pt x="620" y="98"/>
                          <a:pt x="648" y="100"/>
                          <a:pt x="675" y="104"/>
                        </a:cubicBezTo>
                        <a:cubicBezTo>
                          <a:pt x="772" y="104"/>
                          <a:pt x="1022" y="141"/>
                          <a:pt x="1253" y="165"/>
                        </a:cubicBezTo>
                        <a:cubicBezTo>
                          <a:pt x="1368" y="183"/>
                          <a:pt x="1484" y="220"/>
                          <a:pt x="1562" y="238"/>
                        </a:cubicBezTo>
                        <a:cubicBezTo>
                          <a:pt x="1659" y="257"/>
                          <a:pt x="1733" y="280"/>
                          <a:pt x="1752" y="299"/>
                        </a:cubicBezTo>
                        <a:cubicBezTo>
                          <a:pt x="1752" y="299"/>
                          <a:pt x="1775" y="317"/>
                          <a:pt x="1793" y="354"/>
                        </a:cubicBezTo>
                        <a:cubicBezTo>
                          <a:pt x="1812" y="396"/>
                          <a:pt x="1830" y="433"/>
                          <a:pt x="1849" y="488"/>
                        </a:cubicBezTo>
                        <a:cubicBezTo>
                          <a:pt x="1890" y="603"/>
                          <a:pt x="1927" y="742"/>
                          <a:pt x="1964" y="895"/>
                        </a:cubicBezTo>
                        <a:cubicBezTo>
                          <a:pt x="2043" y="1181"/>
                          <a:pt x="2122" y="1491"/>
                          <a:pt x="2195" y="1643"/>
                        </a:cubicBezTo>
                        <a:cubicBezTo>
                          <a:pt x="2214" y="1703"/>
                          <a:pt x="2214" y="1740"/>
                          <a:pt x="2195" y="1782"/>
                        </a:cubicBezTo>
                        <a:cubicBezTo>
                          <a:pt x="2158" y="1837"/>
                          <a:pt x="2122" y="1874"/>
                          <a:pt x="2061" y="1897"/>
                        </a:cubicBezTo>
                        <a:cubicBezTo>
                          <a:pt x="2006" y="1934"/>
                          <a:pt x="1927" y="1971"/>
                          <a:pt x="1867" y="1971"/>
                        </a:cubicBezTo>
                        <a:cubicBezTo>
                          <a:pt x="1812" y="1990"/>
                          <a:pt x="1752" y="2013"/>
                          <a:pt x="1733" y="2013"/>
                        </a:cubicBezTo>
                        <a:cubicBezTo>
                          <a:pt x="1696" y="1990"/>
                          <a:pt x="1618" y="1971"/>
                          <a:pt x="1544" y="1934"/>
                        </a:cubicBezTo>
                        <a:cubicBezTo>
                          <a:pt x="1484" y="1916"/>
                          <a:pt x="1465" y="1874"/>
                          <a:pt x="1447" y="1874"/>
                        </a:cubicBezTo>
                        <a:cubicBezTo>
                          <a:pt x="1447" y="1856"/>
                          <a:pt x="1387" y="1643"/>
                          <a:pt x="1271" y="1394"/>
                        </a:cubicBezTo>
                        <a:cubicBezTo>
                          <a:pt x="1216" y="1260"/>
                          <a:pt x="1156" y="1126"/>
                          <a:pt x="1082" y="1010"/>
                        </a:cubicBezTo>
                        <a:cubicBezTo>
                          <a:pt x="1003" y="895"/>
                          <a:pt x="906" y="798"/>
                          <a:pt x="809" y="742"/>
                        </a:cubicBezTo>
                        <a:cubicBezTo>
                          <a:pt x="504" y="585"/>
                          <a:pt x="176" y="548"/>
                          <a:pt x="116" y="548"/>
                        </a:cubicBezTo>
                        <a:cubicBezTo>
                          <a:pt x="158" y="354"/>
                          <a:pt x="232" y="238"/>
                          <a:pt x="329" y="183"/>
                        </a:cubicBezTo>
                        <a:cubicBezTo>
                          <a:pt x="403" y="123"/>
                          <a:pt x="499" y="98"/>
                          <a:pt x="592" y="98"/>
                        </a:cubicBezTo>
                        <a:close/>
                        <a:moveTo>
                          <a:pt x="589" y="1"/>
                        </a:moveTo>
                        <a:cubicBezTo>
                          <a:pt x="490" y="1"/>
                          <a:pt x="376" y="26"/>
                          <a:pt x="273" y="86"/>
                        </a:cubicBezTo>
                        <a:cubicBezTo>
                          <a:pt x="135" y="165"/>
                          <a:pt x="42" y="317"/>
                          <a:pt x="1" y="566"/>
                        </a:cubicBezTo>
                        <a:lnTo>
                          <a:pt x="1" y="603"/>
                        </a:lnTo>
                        <a:lnTo>
                          <a:pt x="42" y="627"/>
                        </a:lnTo>
                        <a:cubicBezTo>
                          <a:pt x="42" y="627"/>
                          <a:pt x="444" y="682"/>
                          <a:pt x="772" y="834"/>
                        </a:cubicBezTo>
                        <a:cubicBezTo>
                          <a:pt x="851" y="876"/>
                          <a:pt x="925" y="950"/>
                          <a:pt x="985" y="1066"/>
                        </a:cubicBezTo>
                        <a:cubicBezTo>
                          <a:pt x="1059" y="1163"/>
                          <a:pt x="1119" y="1297"/>
                          <a:pt x="1174" y="1435"/>
                        </a:cubicBezTo>
                        <a:cubicBezTo>
                          <a:pt x="1290" y="1685"/>
                          <a:pt x="1368" y="1934"/>
                          <a:pt x="1368" y="1934"/>
                        </a:cubicBezTo>
                        <a:lnTo>
                          <a:pt x="1387" y="1953"/>
                        </a:lnTo>
                        <a:cubicBezTo>
                          <a:pt x="1387" y="1953"/>
                          <a:pt x="1428" y="1990"/>
                          <a:pt x="1502" y="2031"/>
                        </a:cubicBezTo>
                        <a:cubicBezTo>
                          <a:pt x="1562" y="2068"/>
                          <a:pt x="1659" y="2105"/>
                          <a:pt x="1733" y="2105"/>
                        </a:cubicBezTo>
                        <a:cubicBezTo>
                          <a:pt x="1775" y="2105"/>
                          <a:pt x="1830" y="2087"/>
                          <a:pt x="1890" y="2068"/>
                        </a:cubicBezTo>
                        <a:cubicBezTo>
                          <a:pt x="1964" y="2050"/>
                          <a:pt x="2043" y="2031"/>
                          <a:pt x="2098" y="1990"/>
                        </a:cubicBezTo>
                        <a:cubicBezTo>
                          <a:pt x="2177" y="1953"/>
                          <a:pt x="2237" y="1897"/>
                          <a:pt x="2274" y="1837"/>
                        </a:cubicBezTo>
                        <a:cubicBezTo>
                          <a:pt x="2311" y="1782"/>
                          <a:pt x="2329" y="1685"/>
                          <a:pt x="2292" y="1606"/>
                        </a:cubicBezTo>
                        <a:cubicBezTo>
                          <a:pt x="2237" y="1472"/>
                          <a:pt x="2140" y="1163"/>
                          <a:pt x="2061" y="858"/>
                        </a:cubicBezTo>
                        <a:cubicBezTo>
                          <a:pt x="2024" y="719"/>
                          <a:pt x="1983" y="566"/>
                          <a:pt x="1946" y="469"/>
                        </a:cubicBezTo>
                        <a:cubicBezTo>
                          <a:pt x="1927" y="414"/>
                          <a:pt x="1909" y="354"/>
                          <a:pt x="1890" y="317"/>
                        </a:cubicBezTo>
                        <a:cubicBezTo>
                          <a:pt x="1849" y="280"/>
                          <a:pt x="1830" y="238"/>
                          <a:pt x="1812" y="220"/>
                        </a:cubicBezTo>
                        <a:cubicBezTo>
                          <a:pt x="1752" y="183"/>
                          <a:pt x="1678" y="165"/>
                          <a:pt x="1599" y="141"/>
                        </a:cubicBezTo>
                        <a:cubicBezTo>
                          <a:pt x="1502" y="104"/>
                          <a:pt x="1387" y="86"/>
                          <a:pt x="1271" y="67"/>
                        </a:cubicBezTo>
                        <a:cubicBezTo>
                          <a:pt x="1040" y="26"/>
                          <a:pt x="791" y="7"/>
                          <a:pt x="675" y="7"/>
                        </a:cubicBezTo>
                        <a:cubicBezTo>
                          <a:pt x="648" y="3"/>
                          <a:pt x="61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2159;p47">
                    <a:extLst>
                      <a:ext uri="{FF2B5EF4-FFF2-40B4-BE49-F238E27FC236}">
                        <a16:creationId xmlns:a16="http://schemas.microsoft.com/office/drawing/2014/main" id="{1816BA2F-AB94-A693-F078-E07FD39A9C78}"/>
                      </a:ext>
                    </a:extLst>
                  </p:cNvPr>
                  <p:cNvSpPr/>
                  <p:nvPr/>
                </p:nvSpPr>
                <p:spPr>
                  <a:xfrm>
                    <a:off x="5431927" y="1531158"/>
                    <a:ext cx="320535" cy="56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2" h="3533" extrusionOk="0">
                        <a:moveTo>
                          <a:pt x="407" y="0"/>
                        </a:moveTo>
                        <a:cubicBezTo>
                          <a:pt x="347" y="0"/>
                          <a:pt x="292" y="23"/>
                          <a:pt x="231" y="60"/>
                        </a:cubicBezTo>
                        <a:cubicBezTo>
                          <a:pt x="0" y="213"/>
                          <a:pt x="79" y="717"/>
                          <a:pt x="365" y="1063"/>
                        </a:cubicBezTo>
                        <a:cubicBezTo>
                          <a:pt x="569" y="1318"/>
                          <a:pt x="723" y="1357"/>
                          <a:pt x="797" y="1357"/>
                        </a:cubicBezTo>
                        <a:cubicBezTo>
                          <a:pt x="829" y="1357"/>
                          <a:pt x="846" y="1350"/>
                          <a:pt x="846" y="1350"/>
                        </a:cubicBezTo>
                        <a:lnTo>
                          <a:pt x="906" y="1659"/>
                        </a:lnTo>
                        <a:cubicBezTo>
                          <a:pt x="754" y="1678"/>
                          <a:pt x="347" y="1830"/>
                          <a:pt x="195" y="2602"/>
                        </a:cubicBezTo>
                        <a:cubicBezTo>
                          <a:pt x="57" y="3224"/>
                          <a:pt x="419" y="3532"/>
                          <a:pt x="828" y="3532"/>
                        </a:cubicBezTo>
                        <a:cubicBezTo>
                          <a:pt x="1051" y="3532"/>
                          <a:pt x="1287" y="3440"/>
                          <a:pt x="1465" y="3258"/>
                        </a:cubicBezTo>
                        <a:cubicBezTo>
                          <a:pt x="1715" y="3004"/>
                          <a:pt x="1849" y="2796"/>
                          <a:pt x="1886" y="2602"/>
                        </a:cubicBezTo>
                        <a:cubicBezTo>
                          <a:pt x="1983" y="2408"/>
                          <a:pt x="2001" y="2218"/>
                          <a:pt x="1946" y="1964"/>
                        </a:cubicBezTo>
                        <a:cubicBezTo>
                          <a:pt x="1867" y="1525"/>
                          <a:pt x="1812" y="1216"/>
                          <a:pt x="1733" y="851"/>
                        </a:cubicBezTo>
                        <a:cubicBezTo>
                          <a:pt x="1655" y="462"/>
                          <a:pt x="1387" y="444"/>
                          <a:pt x="1040" y="273"/>
                        </a:cubicBezTo>
                        <a:cubicBezTo>
                          <a:pt x="772" y="139"/>
                          <a:pt x="578" y="0"/>
                          <a:pt x="407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2160;p47">
                    <a:extLst>
                      <a:ext uri="{FF2B5EF4-FFF2-40B4-BE49-F238E27FC236}">
                        <a16:creationId xmlns:a16="http://schemas.microsoft.com/office/drawing/2014/main" id="{E8C28068-879B-7E02-6CF2-0151B3386B14}"/>
                      </a:ext>
                    </a:extLst>
                  </p:cNvPr>
                  <p:cNvSpPr/>
                  <p:nvPr/>
                </p:nvSpPr>
                <p:spPr>
                  <a:xfrm>
                    <a:off x="5434809" y="1524913"/>
                    <a:ext cx="324218" cy="57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3617" extrusionOk="0">
                        <a:moveTo>
                          <a:pt x="389" y="99"/>
                        </a:moveTo>
                        <a:cubicBezTo>
                          <a:pt x="542" y="99"/>
                          <a:pt x="736" y="215"/>
                          <a:pt x="1004" y="349"/>
                        </a:cubicBezTo>
                        <a:cubicBezTo>
                          <a:pt x="1175" y="446"/>
                          <a:pt x="1332" y="483"/>
                          <a:pt x="1447" y="561"/>
                        </a:cubicBezTo>
                        <a:cubicBezTo>
                          <a:pt x="1563" y="640"/>
                          <a:pt x="1637" y="714"/>
                          <a:pt x="1678" y="890"/>
                        </a:cubicBezTo>
                        <a:cubicBezTo>
                          <a:pt x="1734" y="1273"/>
                          <a:pt x="1794" y="1583"/>
                          <a:pt x="1891" y="2003"/>
                        </a:cubicBezTo>
                        <a:cubicBezTo>
                          <a:pt x="1928" y="2276"/>
                          <a:pt x="1909" y="2428"/>
                          <a:pt x="1831" y="2622"/>
                        </a:cubicBezTo>
                        <a:lnTo>
                          <a:pt x="1831" y="2641"/>
                        </a:lnTo>
                        <a:cubicBezTo>
                          <a:pt x="1775" y="2812"/>
                          <a:pt x="1660" y="3006"/>
                          <a:pt x="1406" y="3255"/>
                        </a:cubicBezTo>
                        <a:cubicBezTo>
                          <a:pt x="1239" y="3436"/>
                          <a:pt x="1011" y="3527"/>
                          <a:pt x="797" y="3527"/>
                        </a:cubicBezTo>
                        <a:cubicBezTo>
                          <a:pt x="715" y="3527"/>
                          <a:pt x="634" y="3513"/>
                          <a:pt x="560" y="3486"/>
                        </a:cubicBezTo>
                        <a:cubicBezTo>
                          <a:pt x="311" y="3371"/>
                          <a:pt x="116" y="3121"/>
                          <a:pt x="213" y="2659"/>
                        </a:cubicBezTo>
                        <a:cubicBezTo>
                          <a:pt x="366" y="1888"/>
                          <a:pt x="754" y="1772"/>
                          <a:pt x="907" y="1754"/>
                        </a:cubicBezTo>
                        <a:lnTo>
                          <a:pt x="944" y="1735"/>
                        </a:lnTo>
                        <a:lnTo>
                          <a:pt x="870" y="1310"/>
                        </a:lnTo>
                        <a:lnTo>
                          <a:pt x="810" y="1333"/>
                        </a:lnTo>
                        <a:cubicBezTo>
                          <a:pt x="810" y="1333"/>
                          <a:pt x="810" y="1352"/>
                          <a:pt x="791" y="1352"/>
                        </a:cubicBezTo>
                        <a:cubicBezTo>
                          <a:pt x="773" y="1352"/>
                          <a:pt x="754" y="1352"/>
                          <a:pt x="713" y="1333"/>
                        </a:cubicBezTo>
                        <a:cubicBezTo>
                          <a:pt x="639" y="1310"/>
                          <a:pt x="523" y="1236"/>
                          <a:pt x="389" y="1079"/>
                        </a:cubicBezTo>
                        <a:cubicBezTo>
                          <a:pt x="250" y="908"/>
                          <a:pt x="158" y="695"/>
                          <a:pt x="135" y="525"/>
                        </a:cubicBezTo>
                        <a:cubicBezTo>
                          <a:pt x="116" y="349"/>
                          <a:pt x="158" y="196"/>
                          <a:pt x="232" y="136"/>
                        </a:cubicBezTo>
                        <a:cubicBezTo>
                          <a:pt x="292" y="118"/>
                          <a:pt x="329" y="99"/>
                          <a:pt x="389" y="99"/>
                        </a:cubicBezTo>
                        <a:close/>
                        <a:moveTo>
                          <a:pt x="425" y="1"/>
                        </a:moveTo>
                        <a:cubicBezTo>
                          <a:pt x="413" y="1"/>
                          <a:pt x="401" y="1"/>
                          <a:pt x="389" y="2"/>
                        </a:cubicBezTo>
                        <a:cubicBezTo>
                          <a:pt x="311" y="2"/>
                          <a:pt x="250" y="21"/>
                          <a:pt x="177" y="62"/>
                        </a:cubicBezTo>
                        <a:cubicBezTo>
                          <a:pt x="43" y="155"/>
                          <a:pt x="1" y="330"/>
                          <a:pt x="43" y="543"/>
                        </a:cubicBezTo>
                        <a:cubicBezTo>
                          <a:pt x="61" y="732"/>
                          <a:pt x="158" y="945"/>
                          <a:pt x="311" y="1139"/>
                        </a:cubicBezTo>
                        <a:cubicBezTo>
                          <a:pt x="445" y="1310"/>
                          <a:pt x="579" y="1389"/>
                          <a:pt x="676" y="1426"/>
                        </a:cubicBezTo>
                        <a:cubicBezTo>
                          <a:pt x="736" y="1449"/>
                          <a:pt x="773" y="1449"/>
                          <a:pt x="791" y="1449"/>
                        </a:cubicBezTo>
                        <a:lnTo>
                          <a:pt x="828" y="1680"/>
                        </a:lnTo>
                        <a:cubicBezTo>
                          <a:pt x="657" y="1717"/>
                          <a:pt x="274" y="1888"/>
                          <a:pt x="116" y="2641"/>
                        </a:cubicBezTo>
                        <a:cubicBezTo>
                          <a:pt x="19" y="3140"/>
                          <a:pt x="232" y="3449"/>
                          <a:pt x="523" y="3565"/>
                        </a:cubicBezTo>
                        <a:cubicBezTo>
                          <a:pt x="614" y="3599"/>
                          <a:pt x="713" y="3617"/>
                          <a:pt x="813" y="3617"/>
                        </a:cubicBezTo>
                        <a:cubicBezTo>
                          <a:pt x="1049" y="3617"/>
                          <a:pt x="1296" y="3522"/>
                          <a:pt x="1484" y="3334"/>
                        </a:cubicBezTo>
                        <a:cubicBezTo>
                          <a:pt x="1715" y="3066"/>
                          <a:pt x="1868" y="2872"/>
                          <a:pt x="1928" y="2659"/>
                        </a:cubicBezTo>
                        <a:cubicBezTo>
                          <a:pt x="2006" y="2447"/>
                          <a:pt x="2025" y="2257"/>
                          <a:pt x="1983" y="1985"/>
                        </a:cubicBezTo>
                        <a:cubicBezTo>
                          <a:pt x="1891" y="1564"/>
                          <a:pt x="1849" y="1255"/>
                          <a:pt x="1775" y="871"/>
                        </a:cubicBezTo>
                        <a:cubicBezTo>
                          <a:pt x="1734" y="677"/>
                          <a:pt x="1637" y="561"/>
                          <a:pt x="1503" y="464"/>
                        </a:cubicBezTo>
                        <a:cubicBezTo>
                          <a:pt x="1369" y="386"/>
                          <a:pt x="1216" y="349"/>
                          <a:pt x="1041" y="252"/>
                        </a:cubicBezTo>
                        <a:cubicBezTo>
                          <a:pt x="789" y="126"/>
                          <a:pt x="603" y="1"/>
                          <a:pt x="42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2161;p47">
                    <a:extLst>
                      <a:ext uri="{FF2B5EF4-FFF2-40B4-BE49-F238E27FC236}">
                        <a16:creationId xmlns:a16="http://schemas.microsoft.com/office/drawing/2014/main" id="{51BA20C3-CADA-0050-DECB-04EE208BD6B7}"/>
                      </a:ext>
                    </a:extLst>
                  </p:cNvPr>
                  <p:cNvSpPr/>
                  <p:nvPr/>
                </p:nvSpPr>
                <p:spPr>
                  <a:xfrm>
                    <a:off x="6982577" y="2843731"/>
                    <a:ext cx="403951" cy="605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" h="3781" extrusionOk="0">
                        <a:moveTo>
                          <a:pt x="917" y="1"/>
                        </a:moveTo>
                        <a:cubicBezTo>
                          <a:pt x="736" y="1"/>
                          <a:pt x="553" y="54"/>
                          <a:pt x="462" y="64"/>
                        </a:cubicBezTo>
                        <a:cubicBezTo>
                          <a:pt x="287" y="64"/>
                          <a:pt x="97" y="350"/>
                          <a:pt x="37" y="678"/>
                        </a:cubicBezTo>
                        <a:cubicBezTo>
                          <a:pt x="0" y="1007"/>
                          <a:pt x="171" y="1644"/>
                          <a:pt x="462" y="2143"/>
                        </a:cubicBezTo>
                        <a:cubicBezTo>
                          <a:pt x="730" y="2624"/>
                          <a:pt x="1368" y="3760"/>
                          <a:pt x="1599" y="3779"/>
                        </a:cubicBezTo>
                        <a:cubicBezTo>
                          <a:pt x="1609" y="3780"/>
                          <a:pt x="1620" y="3780"/>
                          <a:pt x="1630" y="3780"/>
                        </a:cubicBezTo>
                        <a:cubicBezTo>
                          <a:pt x="1827" y="3780"/>
                          <a:pt x="1974" y="3613"/>
                          <a:pt x="2158" y="3354"/>
                        </a:cubicBezTo>
                        <a:cubicBezTo>
                          <a:pt x="2389" y="2989"/>
                          <a:pt x="2523" y="2684"/>
                          <a:pt x="2523" y="2684"/>
                        </a:cubicBezTo>
                        <a:cubicBezTo>
                          <a:pt x="2523" y="2684"/>
                          <a:pt x="1520" y="526"/>
                          <a:pt x="1326" y="198"/>
                        </a:cubicBezTo>
                        <a:cubicBezTo>
                          <a:pt x="1237" y="43"/>
                          <a:pt x="1078" y="1"/>
                          <a:pt x="917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2162;p47">
                    <a:extLst>
                      <a:ext uri="{FF2B5EF4-FFF2-40B4-BE49-F238E27FC236}">
                        <a16:creationId xmlns:a16="http://schemas.microsoft.com/office/drawing/2014/main" id="{DB1C5AC4-E2BB-9A9D-205A-6A95ECAD94CD}"/>
                      </a:ext>
                    </a:extLst>
                  </p:cNvPr>
                  <p:cNvSpPr/>
                  <p:nvPr/>
                </p:nvSpPr>
                <p:spPr>
                  <a:xfrm>
                    <a:off x="6976653" y="2835405"/>
                    <a:ext cx="418841" cy="620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6" h="3875" extrusionOk="0">
                        <a:moveTo>
                          <a:pt x="924" y="0"/>
                        </a:moveTo>
                        <a:cubicBezTo>
                          <a:pt x="749" y="19"/>
                          <a:pt x="555" y="56"/>
                          <a:pt x="499" y="56"/>
                        </a:cubicBezTo>
                        <a:cubicBezTo>
                          <a:pt x="384" y="56"/>
                          <a:pt x="268" y="153"/>
                          <a:pt x="190" y="268"/>
                        </a:cubicBezTo>
                        <a:cubicBezTo>
                          <a:pt x="116" y="384"/>
                          <a:pt x="56" y="559"/>
                          <a:pt x="37" y="730"/>
                        </a:cubicBezTo>
                        <a:cubicBezTo>
                          <a:pt x="0" y="906"/>
                          <a:pt x="37" y="1156"/>
                          <a:pt x="116" y="1405"/>
                        </a:cubicBezTo>
                        <a:cubicBezTo>
                          <a:pt x="190" y="1673"/>
                          <a:pt x="305" y="1964"/>
                          <a:pt x="462" y="2214"/>
                        </a:cubicBezTo>
                        <a:cubicBezTo>
                          <a:pt x="596" y="2463"/>
                          <a:pt x="827" y="2870"/>
                          <a:pt x="1040" y="3216"/>
                        </a:cubicBezTo>
                        <a:cubicBezTo>
                          <a:pt x="1155" y="3387"/>
                          <a:pt x="1271" y="3544"/>
                          <a:pt x="1363" y="3660"/>
                        </a:cubicBezTo>
                        <a:cubicBezTo>
                          <a:pt x="1405" y="3715"/>
                          <a:pt x="1460" y="3775"/>
                          <a:pt x="1502" y="3812"/>
                        </a:cubicBezTo>
                        <a:cubicBezTo>
                          <a:pt x="1539" y="3849"/>
                          <a:pt x="1576" y="3868"/>
                          <a:pt x="1617" y="3868"/>
                        </a:cubicBezTo>
                        <a:cubicBezTo>
                          <a:pt x="1643" y="3872"/>
                          <a:pt x="1666" y="3874"/>
                          <a:pt x="1689" y="3874"/>
                        </a:cubicBezTo>
                        <a:cubicBezTo>
                          <a:pt x="1788" y="3874"/>
                          <a:pt x="1866" y="3835"/>
                          <a:pt x="1941" y="3775"/>
                        </a:cubicBezTo>
                        <a:cubicBezTo>
                          <a:pt x="2038" y="3678"/>
                          <a:pt x="2135" y="3563"/>
                          <a:pt x="2232" y="3429"/>
                        </a:cubicBezTo>
                        <a:cubicBezTo>
                          <a:pt x="2481" y="3082"/>
                          <a:pt x="2615" y="2773"/>
                          <a:pt x="2615" y="2773"/>
                        </a:cubicBezTo>
                        <a:lnTo>
                          <a:pt x="2615" y="2736"/>
                        </a:lnTo>
                        <a:lnTo>
                          <a:pt x="2615" y="2713"/>
                        </a:lnTo>
                        <a:cubicBezTo>
                          <a:pt x="2615" y="2713"/>
                          <a:pt x="2578" y="2639"/>
                          <a:pt x="2560" y="2620"/>
                        </a:cubicBezTo>
                        <a:lnTo>
                          <a:pt x="2500" y="2736"/>
                        </a:lnTo>
                        <a:cubicBezTo>
                          <a:pt x="2500" y="2754"/>
                          <a:pt x="2384" y="3041"/>
                          <a:pt x="2153" y="3369"/>
                        </a:cubicBezTo>
                        <a:cubicBezTo>
                          <a:pt x="2056" y="3503"/>
                          <a:pt x="1964" y="3618"/>
                          <a:pt x="1885" y="3697"/>
                        </a:cubicBezTo>
                        <a:cubicBezTo>
                          <a:pt x="1820" y="3743"/>
                          <a:pt x="1757" y="3780"/>
                          <a:pt x="1682" y="3780"/>
                        </a:cubicBezTo>
                        <a:cubicBezTo>
                          <a:pt x="1667" y="3780"/>
                          <a:pt x="1652" y="3778"/>
                          <a:pt x="1636" y="3775"/>
                        </a:cubicBezTo>
                        <a:cubicBezTo>
                          <a:pt x="1636" y="3775"/>
                          <a:pt x="1594" y="3752"/>
                          <a:pt x="1557" y="3734"/>
                        </a:cubicBezTo>
                        <a:cubicBezTo>
                          <a:pt x="1520" y="3697"/>
                          <a:pt x="1479" y="3660"/>
                          <a:pt x="1442" y="3600"/>
                        </a:cubicBezTo>
                        <a:cubicBezTo>
                          <a:pt x="1345" y="3484"/>
                          <a:pt x="1229" y="3332"/>
                          <a:pt x="1132" y="3156"/>
                        </a:cubicBezTo>
                        <a:cubicBezTo>
                          <a:pt x="901" y="2810"/>
                          <a:pt x="670" y="2408"/>
                          <a:pt x="536" y="2177"/>
                        </a:cubicBezTo>
                        <a:cubicBezTo>
                          <a:pt x="402" y="1927"/>
                          <a:pt x="287" y="1655"/>
                          <a:pt x="208" y="1387"/>
                        </a:cubicBezTo>
                        <a:cubicBezTo>
                          <a:pt x="134" y="1137"/>
                          <a:pt x="116" y="888"/>
                          <a:pt x="134" y="730"/>
                        </a:cubicBezTo>
                        <a:cubicBezTo>
                          <a:pt x="153" y="578"/>
                          <a:pt x="208" y="425"/>
                          <a:pt x="287" y="328"/>
                        </a:cubicBezTo>
                        <a:cubicBezTo>
                          <a:pt x="347" y="213"/>
                          <a:pt x="439" y="153"/>
                          <a:pt x="499" y="153"/>
                        </a:cubicBezTo>
                        <a:cubicBezTo>
                          <a:pt x="596" y="153"/>
                          <a:pt x="749" y="116"/>
                          <a:pt x="924" y="116"/>
                        </a:cubicBezTo>
                        <a:lnTo>
                          <a:pt x="1095" y="116"/>
                        </a:lnTo>
                        <a:lnTo>
                          <a:pt x="1077" y="37"/>
                        </a:lnTo>
                        <a:cubicBezTo>
                          <a:pt x="998" y="19"/>
                          <a:pt x="1040" y="0"/>
                          <a:pt x="9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2163;p47">
                    <a:extLst>
                      <a:ext uri="{FF2B5EF4-FFF2-40B4-BE49-F238E27FC236}">
                        <a16:creationId xmlns:a16="http://schemas.microsoft.com/office/drawing/2014/main" id="{2F5883EF-D88D-5537-9B94-6922D1FB8ABD}"/>
                      </a:ext>
                    </a:extLst>
                  </p:cNvPr>
                  <p:cNvSpPr/>
                  <p:nvPr/>
                </p:nvSpPr>
                <p:spPr>
                  <a:xfrm>
                    <a:off x="5820350" y="2644555"/>
                    <a:ext cx="1458259" cy="847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08" h="5291" extrusionOk="0">
                        <a:moveTo>
                          <a:pt x="6853" y="0"/>
                        </a:moveTo>
                        <a:lnTo>
                          <a:pt x="328" y="116"/>
                        </a:lnTo>
                        <a:cubicBezTo>
                          <a:pt x="116" y="116"/>
                          <a:pt x="0" y="305"/>
                          <a:pt x="79" y="518"/>
                        </a:cubicBezTo>
                        <a:lnTo>
                          <a:pt x="1696" y="4889"/>
                        </a:lnTo>
                        <a:cubicBezTo>
                          <a:pt x="1770" y="5120"/>
                          <a:pt x="2024" y="5291"/>
                          <a:pt x="2232" y="5291"/>
                        </a:cubicBezTo>
                        <a:lnTo>
                          <a:pt x="8798" y="5175"/>
                        </a:lnTo>
                        <a:cubicBezTo>
                          <a:pt x="9010" y="5175"/>
                          <a:pt x="9107" y="4986"/>
                          <a:pt x="9029" y="4755"/>
                        </a:cubicBezTo>
                        <a:lnTo>
                          <a:pt x="7393" y="421"/>
                        </a:lnTo>
                        <a:cubicBezTo>
                          <a:pt x="7315" y="190"/>
                          <a:pt x="7065" y="0"/>
                          <a:pt x="685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2164;p47">
                    <a:extLst>
                      <a:ext uri="{FF2B5EF4-FFF2-40B4-BE49-F238E27FC236}">
                        <a16:creationId xmlns:a16="http://schemas.microsoft.com/office/drawing/2014/main" id="{902A163B-D841-41D4-CB0F-7C83DE61AB03}"/>
                      </a:ext>
                    </a:extLst>
                  </p:cNvPr>
                  <p:cNvSpPr/>
                  <p:nvPr/>
                </p:nvSpPr>
                <p:spPr>
                  <a:xfrm>
                    <a:off x="5820350" y="2637831"/>
                    <a:ext cx="1461141" cy="863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26" h="5393" extrusionOk="0">
                        <a:moveTo>
                          <a:pt x="6853" y="98"/>
                        </a:moveTo>
                        <a:cubicBezTo>
                          <a:pt x="7047" y="98"/>
                          <a:pt x="7278" y="273"/>
                          <a:pt x="7356" y="463"/>
                        </a:cubicBezTo>
                        <a:lnTo>
                          <a:pt x="8973" y="4815"/>
                        </a:lnTo>
                        <a:cubicBezTo>
                          <a:pt x="9010" y="4931"/>
                          <a:pt x="9010" y="5009"/>
                          <a:pt x="8973" y="5065"/>
                        </a:cubicBezTo>
                        <a:cubicBezTo>
                          <a:pt x="8955" y="5143"/>
                          <a:pt x="8876" y="5162"/>
                          <a:pt x="8798" y="5180"/>
                        </a:cubicBezTo>
                        <a:lnTo>
                          <a:pt x="2232" y="5277"/>
                        </a:lnTo>
                        <a:cubicBezTo>
                          <a:pt x="2223" y="5278"/>
                          <a:pt x="2213" y="5279"/>
                          <a:pt x="2203" y="5279"/>
                        </a:cubicBezTo>
                        <a:cubicBezTo>
                          <a:pt x="2020" y="5279"/>
                          <a:pt x="1808" y="5114"/>
                          <a:pt x="1733" y="4912"/>
                        </a:cubicBezTo>
                        <a:lnTo>
                          <a:pt x="134" y="560"/>
                        </a:lnTo>
                        <a:cubicBezTo>
                          <a:pt x="97" y="444"/>
                          <a:pt x="97" y="366"/>
                          <a:pt x="134" y="292"/>
                        </a:cubicBezTo>
                        <a:cubicBezTo>
                          <a:pt x="176" y="232"/>
                          <a:pt x="231" y="195"/>
                          <a:pt x="328" y="195"/>
                        </a:cubicBezTo>
                        <a:lnTo>
                          <a:pt x="6853" y="98"/>
                        </a:lnTo>
                        <a:close/>
                        <a:moveTo>
                          <a:pt x="6853" y="1"/>
                        </a:moveTo>
                        <a:lnTo>
                          <a:pt x="328" y="98"/>
                        </a:lnTo>
                        <a:cubicBezTo>
                          <a:pt x="194" y="98"/>
                          <a:pt x="97" y="158"/>
                          <a:pt x="60" y="250"/>
                        </a:cubicBezTo>
                        <a:cubicBezTo>
                          <a:pt x="0" y="347"/>
                          <a:pt x="0" y="463"/>
                          <a:pt x="37" y="578"/>
                        </a:cubicBezTo>
                        <a:lnTo>
                          <a:pt x="1636" y="4949"/>
                        </a:lnTo>
                        <a:cubicBezTo>
                          <a:pt x="1733" y="5199"/>
                          <a:pt x="1982" y="5393"/>
                          <a:pt x="2232" y="5393"/>
                        </a:cubicBezTo>
                        <a:lnTo>
                          <a:pt x="8798" y="5277"/>
                        </a:lnTo>
                        <a:cubicBezTo>
                          <a:pt x="8913" y="5277"/>
                          <a:pt x="9010" y="5217"/>
                          <a:pt x="9070" y="5125"/>
                        </a:cubicBezTo>
                        <a:cubicBezTo>
                          <a:pt x="9126" y="5028"/>
                          <a:pt x="9126" y="4912"/>
                          <a:pt x="9070" y="4778"/>
                        </a:cubicBezTo>
                        <a:lnTo>
                          <a:pt x="7453" y="444"/>
                        </a:lnTo>
                        <a:cubicBezTo>
                          <a:pt x="7356" y="195"/>
                          <a:pt x="7107" y="1"/>
                          <a:pt x="68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2165;p47">
                    <a:extLst>
                      <a:ext uri="{FF2B5EF4-FFF2-40B4-BE49-F238E27FC236}">
                        <a16:creationId xmlns:a16="http://schemas.microsoft.com/office/drawing/2014/main" id="{64EAF593-FDE0-8F26-BE21-16B0506C3257}"/>
                      </a:ext>
                    </a:extLst>
                  </p:cNvPr>
                  <p:cNvSpPr/>
                  <p:nvPr/>
                </p:nvSpPr>
                <p:spPr>
                  <a:xfrm>
                    <a:off x="5826274" y="2662968"/>
                    <a:ext cx="1436805" cy="838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4" h="5236" extrusionOk="0">
                        <a:moveTo>
                          <a:pt x="6779" y="93"/>
                        </a:moveTo>
                        <a:cubicBezTo>
                          <a:pt x="6954" y="93"/>
                          <a:pt x="7185" y="250"/>
                          <a:pt x="7259" y="463"/>
                        </a:cubicBezTo>
                        <a:lnTo>
                          <a:pt x="8839" y="4677"/>
                        </a:lnTo>
                        <a:cubicBezTo>
                          <a:pt x="8876" y="4774"/>
                          <a:pt x="8858" y="4871"/>
                          <a:pt x="8839" y="4926"/>
                        </a:cubicBezTo>
                        <a:cubicBezTo>
                          <a:pt x="8802" y="4986"/>
                          <a:pt x="8742" y="5023"/>
                          <a:pt x="8645" y="5023"/>
                        </a:cubicBezTo>
                        <a:lnTo>
                          <a:pt x="2177" y="5139"/>
                        </a:lnTo>
                        <a:cubicBezTo>
                          <a:pt x="1987" y="5139"/>
                          <a:pt x="1775" y="4968"/>
                          <a:pt x="1696" y="4774"/>
                        </a:cubicBezTo>
                        <a:lnTo>
                          <a:pt x="139" y="537"/>
                        </a:lnTo>
                        <a:cubicBezTo>
                          <a:pt x="97" y="440"/>
                          <a:pt x="97" y="347"/>
                          <a:pt x="139" y="287"/>
                        </a:cubicBezTo>
                        <a:cubicBezTo>
                          <a:pt x="176" y="232"/>
                          <a:pt x="231" y="190"/>
                          <a:pt x="310" y="190"/>
                        </a:cubicBezTo>
                        <a:lnTo>
                          <a:pt x="6779" y="93"/>
                        </a:lnTo>
                        <a:close/>
                        <a:moveTo>
                          <a:pt x="6779" y="1"/>
                        </a:moveTo>
                        <a:lnTo>
                          <a:pt x="310" y="93"/>
                        </a:lnTo>
                        <a:cubicBezTo>
                          <a:pt x="194" y="93"/>
                          <a:pt x="97" y="153"/>
                          <a:pt x="42" y="250"/>
                        </a:cubicBezTo>
                        <a:cubicBezTo>
                          <a:pt x="0" y="324"/>
                          <a:pt x="0" y="440"/>
                          <a:pt x="42" y="578"/>
                        </a:cubicBezTo>
                        <a:lnTo>
                          <a:pt x="1599" y="4811"/>
                        </a:lnTo>
                        <a:cubicBezTo>
                          <a:pt x="1696" y="5042"/>
                          <a:pt x="1927" y="5236"/>
                          <a:pt x="2177" y="5236"/>
                        </a:cubicBezTo>
                        <a:lnTo>
                          <a:pt x="8645" y="5120"/>
                        </a:lnTo>
                        <a:cubicBezTo>
                          <a:pt x="8779" y="5120"/>
                          <a:pt x="8876" y="5060"/>
                          <a:pt x="8918" y="4968"/>
                        </a:cubicBezTo>
                        <a:cubicBezTo>
                          <a:pt x="8973" y="4889"/>
                          <a:pt x="8973" y="4774"/>
                          <a:pt x="8936" y="4640"/>
                        </a:cubicBezTo>
                        <a:lnTo>
                          <a:pt x="7356" y="421"/>
                        </a:lnTo>
                        <a:cubicBezTo>
                          <a:pt x="7259" y="172"/>
                          <a:pt x="7010" y="1"/>
                          <a:pt x="677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2166;p47">
                    <a:extLst>
                      <a:ext uri="{FF2B5EF4-FFF2-40B4-BE49-F238E27FC236}">
                        <a16:creationId xmlns:a16="http://schemas.microsoft.com/office/drawing/2014/main" id="{DB56A3AD-2B61-7663-AE8B-F89C1FC5A718}"/>
                      </a:ext>
                    </a:extLst>
                  </p:cNvPr>
                  <p:cNvSpPr/>
                  <p:nvPr/>
                </p:nvSpPr>
                <p:spPr>
                  <a:xfrm>
                    <a:off x="5885354" y="2730374"/>
                    <a:ext cx="215505" cy="237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84" extrusionOk="0">
                        <a:moveTo>
                          <a:pt x="116" y="0"/>
                        </a:moveTo>
                        <a:cubicBezTo>
                          <a:pt x="38" y="0"/>
                          <a:pt x="1" y="79"/>
                          <a:pt x="19" y="157"/>
                        </a:cubicBezTo>
                        <a:lnTo>
                          <a:pt x="463" y="1331"/>
                        </a:lnTo>
                        <a:cubicBezTo>
                          <a:pt x="500" y="1405"/>
                          <a:pt x="578" y="1483"/>
                          <a:pt x="652" y="1483"/>
                        </a:cubicBezTo>
                        <a:lnTo>
                          <a:pt x="1248" y="1465"/>
                        </a:lnTo>
                        <a:cubicBezTo>
                          <a:pt x="1327" y="1465"/>
                          <a:pt x="1345" y="1405"/>
                          <a:pt x="1327" y="1331"/>
                        </a:cubicBezTo>
                        <a:lnTo>
                          <a:pt x="883" y="134"/>
                        </a:lnTo>
                        <a:cubicBezTo>
                          <a:pt x="865" y="60"/>
                          <a:pt x="768" y="0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2167;p47">
                    <a:extLst>
                      <a:ext uri="{FF2B5EF4-FFF2-40B4-BE49-F238E27FC236}">
                        <a16:creationId xmlns:a16="http://schemas.microsoft.com/office/drawing/2014/main" id="{34BD394C-6727-ABF9-E307-B8601534CBFF}"/>
                      </a:ext>
                    </a:extLst>
                  </p:cNvPr>
                  <p:cNvSpPr/>
                  <p:nvPr/>
                </p:nvSpPr>
                <p:spPr>
                  <a:xfrm>
                    <a:off x="5878789" y="2721408"/>
                    <a:ext cx="228794" cy="252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1577" extrusionOk="0">
                        <a:moveTo>
                          <a:pt x="753" y="98"/>
                        </a:moveTo>
                        <a:cubicBezTo>
                          <a:pt x="790" y="98"/>
                          <a:pt x="869" y="153"/>
                          <a:pt x="887" y="213"/>
                        </a:cubicBezTo>
                        <a:lnTo>
                          <a:pt x="1331" y="1387"/>
                        </a:lnTo>
                        <a:lnTo>
                          <a:pt x="1331" y="1461"/>
                        </a:lnTo>
                        <a:cubicBezTo>
                          <a:pt x="1313" y="1461"/>
                          <a:pt x="1313" y="1461"/>
                          <a:pt x="1289" y="1484"/>
                        </a:cubicBezTo>
                        <a:lnTo>
                          <a:pt x="693" y="1484"/>
                        </a:lnTo>
                        <a:cubicBezTo>
                          <a:pt x="638" y="1484"/>
                          <a:pt x="578" y="1424"/>
                          <a:pt x="559" y="1369"/>
                        </a:cubicBezTo>
                        <a:lnTo>
                          <a:pt x="116" y="190"/>
                        </a:lnTo>
                        <a:cubicBezTo>
                          <a:pt x="97" y="153"/>
                          <a:pt x="97" y="135"/>
                          <a:pt x="116" y="135"/>
                        </a:cubicBezTo>
                        <a:cubicBezTo>
                          <a:pt x="116" y="116"/>
                          <a:pt x="116" y="116"/>
                          <a:pt x="157" y="116"/>
                        </a:cubicBezTo>
                        <a:lnTo>
                          <a:pt x="753" y="98"/>
                        </a:lnTo>
                        <a:close/>
                        <a:moveTo>
                          <a:pt x="753" y="1"/>
                        </a:moveTo>
                        <a:lnTo>
                          <a:pt x="157" y="19"/>
                        </a:lnTo>
                        <a:cubicBezTo>
                          <a:pt x="97" y="19"/>
                          <a:pt x="42" y="38"/>
                          <a:pt x="19" y="75"/>
                        </a:cubicBezTo>
                        <a:cubicBezTo>
                          <a:pt x="0" y="116"/>
                          <a:pt x="0" y="172"/>
                          <a:pt x="19" y="232"/>
                        </a:cubicBezTo>
                        <a:lnTo>
                          <a:pt x="462" y="1405"/>
                        </a:lnTo>
                        <a:cubicBezTo>
                          <a:pt x="504" y="1503"/>
                          <a:pt x="578" y="1576"/>
                          <a:pt x="693" y="1576"/>
                        </a:cubicBezTo>
                        <a:lnTo>
                          <a:pt x="1289" y="1576"/>
                        </a:lnTo>
                        <a:cubicBezTo>
                          <a:pt x="1331" y="1576"/>
                          <a:pt x="1386" y="1539"/>
                          <a:pt x="1405" y="1503"/>
                        </a:cubicBezTo>
                        <a:cubicBezTo>
                          <a:pt x="1428" y="1461"/>
                          <a:pt x="1428" y="1405"/>
                          <a:pt x="1405" y="1369"/>
                        </a:cubicBezTo>
                        <a:lnTo>
                          <a:pt x="984" y="172"/>
                        </a:lnTo>
                        <a:cubicBezTo>
                          <a:pt x="943" y="75"/>
                          <a:pt x="850" y="1"/>
                          <a:pt x="7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2168;p47">
                    <a:extLst>
                      <a:ext uri="{FF2B5EF4-FFF2-40B4-BE49-F238E27FC236}">
                        <a16:creationId xmlns:a16="http://schemas.microsoft.com/office/drawing/2014/main" id="{3AE9A08E-0013-88FF-D58A-478C03748677}"/>
                      </a:ext>
                    </a:extLst>
                  </p:cNvPr>
                  <p:cNvSpPr/>
                  <p:nvPr/>
                </p:nvSpPr>
                <p:spPr>
                  <a:xfrm>
                    <a:off x="5918657" y="2745904"/>
                    <a:ext cx="108233" cy="95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" h="597" extrusionOk="0">
                        <a:moveTo>
                          <a:pt x="232" y="0"/>
                        </a:moveTo>
                        <a:cubicBezTo>
                          <a:pt x="79" y="19"/>
                          <a:pt x="1" y="134"/>
                          <a:pt x="61" y="310"/>
                        </a:cubicBezTo>
                        <a:cubicBezTo>
                          <a:pt x="139" y="462"/>
                          <a:pt x="292" y="596"/>
                          <a:pt x="444" y="596"/>
                        </a:cubicBezTo>
                        <a:cubicBezTo>
                          <a:pt x="601" y="596"/>
                          <a:pt x="675" y="462"/>
                          <a:pt x="620" y="291"/>
                        </a:cubicBezTo>
                        <a:cubicBezTo>
                          <a:pt x="560" y="134"/>
                          <a:pt x="389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2169;p47">
                    <a:extLst>
                      <a:ext uri="{FF2B5EF4-FFF2-40B4-BE49-F238E27FC236}">
                        <a16:creationId xmlns:a16="http://schemas.microsoft.com/office/drawing/2014/main" id="{1D26704F-2496-6730-2ADB-DC11E84F1438}"/>
                      </a:ext>
                    </a:extLst>
                  </p:cNvPr>
                  <p:cNvSpPr/>
                  <p:nvPr/>
                </p:nvSpPr>
                <p:spPr>
                  <a:xfrm>
                    <a:off x="5915775" y="2739980"/>
                    <a:ext cx="113997" cy="108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" h="675" extrusionOk="0">
                        <a:moveTo>
                          <a:pt x="250" y="97"/>
                        </a:moveTo>
                        <a:cubicBezTo>
                          <a:pt x="365" y="97"/>
                          <a:pt x="541" y="213"/>
                          <a:pt x="578" y="347"/>
                        </a:cubicBezTo>
                        <a:cubicBezTo>
                          <a:pt x="619" y="421"/>
                          <a:pt x="596" y="481"/>
                          <a:pt x="578" y="518"/>
                        </a:cubicBezTo>
                        <a:cubicBezTo>
                          <a:pt x="559" y="559"/>
                          <a:pt x="522" y="578"/>
                          <a:pt x="462" y="578"/>
                        </a:cubicBezTo>
                        <a:cubicBezTo>
                          <a:pt x="347" y="578"/>
                          <a:pt x="194" y="462"/>
                          <a:pt x="134" y="328"/>
                        </a:cubicBezTo>
                        <a:cubicBezTo>
                          <a:pt x="116" y="250"/>
                          <a:pt x="116" y="190"/>
                          <a:pt x="134" y="153"/>
                        </a:cubicBezTo>
                        <a:cubicBezTo>
                          <a:pt x="157" y="116"/>
                          <a:pt x="194" y="97"/>
                          <a:pt x="250" y="97"/>
                        </a:cubicBezTo>
                        <a:close/>
                        <a:moveTo>
                          <a:pt x="250" y="0"/>
                        </a:moveTo>
                        <a:cubicBezTo>
                          <a:pt x="157" y="0"/>
                          <a:pt x="79" y="37"/>
                          <a:pt x="42" y="116"/>
                        </a:cubicBezTo>
                        <a:cubicBezTo>
                          <a:pt x="0" y="171"/>
                          <a:pt x="0" y="268"/>
                          <a:pt x="42" y="365"/>
                        </a:cubicBezTo>
                        <a:cubicBezTo>
                          <a:pt x="97" y="536"/>
                          <a:pt x="291" y="675"/>
                          <a:pt x="462" y="675"/>
                        </a:cubicBezTo>
                        <a:cubicBezTo>
                          <a:pt x="559" y="675"/>
                          <a:pt x="638" y="633"/>
                          <a:pt x="675" y="559"/>
                        </a:cubicBezTo>
                        <a:cubicBezTo>
                          <a:pt x="712" y="499"/>
                          <a:pt x="712" y="402"/>
                          <a:pt x="675" y="305"/>
                        </a:cubicBezTo>
                        <a:cubicBezTo>
                          <a:pt x="619" y="134"/>
                          <a:pt x="425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2170;p47">
                    <a:extLst>
                      <a:ext uri="{FF2B5EF4-FFF2-40B4-BE49-F238E27FC236}">
                        <a16:creationId xmlns:a16="http://schemas.microsoft.com/office/drawing/2014/main" id="{EECED6D2-7417-BE7E-2C53-655144C3B859}"/>
                      </a:ext>
                    </a:extLst>
                  </p:cNvPr>
                  <p:cNvSpPr/>
                  <p:nvPr/>
                </p:nvSpPr>
                <p:spPr>
                  <a:xfrm>
                    <a:off x="5968290" y="2859742"/>
                    <a:ext cx="86618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482" extrusionOk="0">
                        <a:moveTo>
                          <a:pt x="194" y="1"/>
                        </a:moveTo>
                        <a:cubicBezTo>
                          <a:pt x="60" y="1"/>
                          <a:pt x="0" y="116"/>
                          <a:pt x="60" y="250"/>
                        </a:cubicBezTo>
                        <a:cubicBezTo>
                          <a:pt x="97" y="389"/>
                          <a:pt x="231" y="481"/>
                          <a:pt x="365" y="481"/>
                        </a:cubicBezTo>
                        <a:cubicBezTo>
                          <a:pt x="481" y="481"/>
                          <a:pt x="541" y="366"/>
                          <a:pt x="499" y="232"/>
                        </a:cubicBezTo>
                        <a:cubicBezTo>
                          <a:pt x="444" y="116"/>
                          <a:pt x="310" y="1"/>
                          <a:pt x="1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2171;p47">
                    <a:extLst>
                      <a:ext uri="{FF2B5EF4-FFF2-40B4-BE49-F238E27FC236}">
                        <a16:creationId xmlns:a16="http://schemas.microsoft.com/office/drawing/2014/main" id="{218D67F3-7E55-E6F2-A266-DC54018F3B3C}"/>
                      </a:ext>
                    </a:extLst>
                  </p:cNvPr>
                  <p:cNvSpPr/>
                  <p:nvPr/>
                </p:nvSpPr>
                <p:spPr>
                  <a:xfrm>
                    <a:off x="5965248" y="2853658"/>
                    <a:ext cx="95584" cy="92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" h="580" extrusionOk="0">
                        <a:moveTo>
                          <a:pt x="213" y="99"/>
                        </a:moveTo>
                        <a:cubicBezTo>
                          <a:pt x="310" y="99"/>
                          <a:pt x="426" y="196"/>
                          <a:pt x="463" y="288"/>
                        </a:cubicBezTo>
                        <a:cubicBezTo>
                          <a:pt x="481" y="348"/>
                          <a:pt x="481" y="404"/>
                          <a:pt x="463" y="427"/>
                        </a:cubicBezTo>
                        <a:cubicBezTo>
                          <a:pt x="463" y="445"/>
                          <a:pt x="426" y="464"/>
                          <a:pt x="384" y="464"/>
                        </a:cubicBezTo>
                        <a:cubicBezTo>
                          <a:pt x="376" y="466"/>
                          <a:pt x="368" y="466"/>
                          <a:pt x="360" y="466"/>
                        </a:cubicBezTo>
                        <a:cubicBezTo>
                          <a:pt x="266" y="466"/>
                          <a:pt x="150" y="376"/>
                          <a:pt x="116" y="270"/>
                        </a:cubicBezTo>
                        <a:cubicBezTo>
                          <a:pt x="98" y="214"/>
                          <a:pt x="98" y="173"/>
                          <a:pt x="116" y="136"/>
                        </a:cubicBezTo>
                        <a:cubicBezTo>
                          <a:pt x="135" y="117"/>
                          <a:pt x="153" y="99"/>
                          <a:pt x="213" y="99"/>
                        </a:cubicBezTo>
                        <a:close/>
                        <a:moveTo>
                          <a:pt x="242" y="0"/>
                        </a:moveTo>
                        <a:cubicBezTo>
                          <a:pt x="232" y="0"/>
                          <a:pt x="223" y="1"/>
                          <a:pt x="213" y="2"/>
                        </a:cubicBezTo>
                        <a:cubicBezTo>
                          <a:pt x="135" y="2"/>
                          <a:pt x="56" y="39"/>
                          <a:pt x="19" y="99"/>
                        </a:cubicBezTo>
                        <a:cubicBezTo>
                          <a:pt x="1" y="154"/>
                          <a:pt x="1" y="233"/>
                          <a:pt x="19" y="311"/>
                        </a:cubicBezTo>
                        <a:cubicBezTo>
                          <a:pt x="79" y="464"/>
                          <a:pt x="232" y="579"/>
                          <a:pt x="384" y="579"/>
                        </a:cubicBezTo>
                        <a:cubicBezTo>
                          <a:pt x="463" y="579"/>
                          <a:pt x="518" y="543"/>
                          <a:pt x="560" y="482"/>
                        </a:cubicBezTo>
                        <a:cubicBezTo>
                          <a:pt x="597" y="404"/>
                          <a:pt x="597" y="348"/>
                          <a:pt x="560" y="270"/>
                        </a:cubicBezTo>
                        <a:cubicBezTo>
                          <a:pt x="504" y="127"/>
                          <a:pt x="382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2172;p47">
                    <a:extLst>
                      <a:ext uri="{FF2B5EF4-FFF2-40B4-BE49-F238E27FC236}">
                        <a16:creationId xmlns:a16="http://schemas.microsoft.com/office/drawing/2014/main" id="{A315AC41-9B85-5B36-0E37-5558D02317C5}"/>
                      </a:ext>
                    </a:extLst>
                  </p:cNvPr>
                  <p:cNvSpPr/>
                  <p:nvPr/>
                </p:nvSpPr>
                <p:spPr>
                  <a:xfrm>
                    <a:off x="6711033" y="2812029"/>
                    <a:ext cx="480963" cy="205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4" h="1285" extrusionOk="0">
                        <a:moveTo>
                          <a:pt x="2045" y="0"/>
                        </a:moveTo>
                        <a:cubicBezTo>
                          <a:pt x="1897" y="0"/>
                          <a:pt x="1763" y="14"/>
                          <a:pt x="1678" y="14"/>
                        </a:cubicBezTo>
                        <a:cubicBezTo>
                          <a:pt x="1662" y="14"/>
                          <a:pt x="1648" y="14"/>
                          <a:pt x="1636" y="12"/>
                        </a:cubicBezTo>
                        <a:cubicBezTo>
                          <a:pt x="1626" y="10"/>
                          <a:pt x="1614" y="9"/>
                          <a:pt x="1602" y="9"/>
                        </a:cubicBezTo>
                        <a:cubicBezTo>
                          <a:pt x="1400" y="9"/>
                          <a:pt x="888" y="301"/>
                          <a:pt x="596" y="340"/>
                        </a:cubicBezTo>
                        <a:cubicBezTo>
                          <a:pt x="310" y="377"/>
                          <a:pt x="176" y="299"/>
                          <a:pt x="79" y="493"/>
                        </a:cubicBezTo>
                        <a:cubicBezTo>
                          <a:pt x="0" y="664"/>
                          <a:pt x="0" y="918"/>
                          <a:pt x="176" y="1052"/>
                        </a:cubicBezTo>
                        <a:cubicBezTo>
                          <a:pt x="289" y="1121"/>
                          <a:pt x="397" y="1155"/>
                          <a:pt x="539" y="1155"/>
                        </a:cubicBezTo>
                        <a:cubicBezTo>
                          <a:pt x="635" y="1155"/>
                          <a:pt x="747" y="1139"/>
                          <a:pt x="888" y="1107"/>
                        </a:cubicBezTo>
                        <a:cubicBezTo>
                          <a:pt x="1061" y="1071"/>
                          <a:pt x="1219" y="1052"/>
                          <a:pt x="1363" y="1052"/>
                        </a:cubicBezTo>
                        <a:cubicBezTo>
                          <a:pt x="1507" y="1052"/>
                          <a:pt x="1636" y="1071"/>
                          <a:pt x="1752" y="1107"/>
                        </a:cubicBezTo>
                        <a:cubicBezTo>
                          <a:pt x="1983" y="1186"/>
                          <a:pt x="2177" y="1265"/>
                          <a:pt x="2408" y="1283"/>
                        </a:cubicBezTo>
                        <a:cubicBezTo>
                          <a:pt x="2418" y="1284"/>
                          <a:pt x="2429" y="1284"/>
                          <a:pt x="2439" y="1284"/>
                        </a:cubicBezTo>
                        <a:cubicBezTo>
                          <a:pt x="2651" y="1284"/>
                          <a:pt x="2949" y="1115"/>
                          <a:pt x="2967" y="895"/>
                        </a:cubicBezTo>
                        <a:cubicBezTo>
                          <a:pt x="3004" y="664"/>
                          <a:pt x="2791" y="299"/>
                          <a:pt x="2791" y="299"/>
                        </a:cubicBezTo>
                        <a:cubicBezTo>
                          <a:pt x="2630" y="45"/>
                          <a:pt x="2314" y="0"/>
                          <a:pt x="204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2173;p47">
                    <a:extLst>
                      <a:ext uri="{FF2B5EF4-FFF2-40B4-BE49-F238E27FC236}">
                        <a16:creationId xmlns:a16="http://schemas.microsoft.com/office/drawing/2014/main" id="{81C3A92B-91F5-EFA2-070E-F7249CC16BD7}"/>
                      </a:ext>
                    </a:extLst>
                  </p:cNvPr>
                  <p:cNvSpPr/>
                  <p:nvPr/>
                </p:nvSpPr>
                <p:spPr>
                  <a:xfrm>
                    <a:off x="6702067" y="2804344"/>
                    <a:ext cx="465593" cy="222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8" h="1387" extrusionOk="0">
                        <a:moveTo>
                          <a:pt x="1715" y="0"/>
                        </a:moveTo>
                        <a:cubicBezTo>
                          <a:pt x="1637" y="0"/>
                          <a:pt x="1577" y="19"/>
                          <a:pt x="1484" y="42"/>
                        </a:cubicBezTo>
                        <a:cubicBezTo>
                          <a:pt x="1406" y="79"/>
                          <a:pt x="1309" y="116"/>
                          <a:pt x="1212" y="157"/>
                        </a:cubicBezTo>
                        <a:cubicBezTo>
                          <a:pt x="999" y="231"/>
                          <a:pt x="791" y="328"/>
                          <a:pt x="652" y="347"/>
                        </a:cubicBezTo>
                        <a:lnTo>
                          <a:pt x="306" y="347"/>
                        </a:lnTo>
                        <a:cubicBezTo>
                          <a:pt x="232" y="365"/>
                          <a:pt x="135" y="407"/>
                          <a:pt x="98" y="504"/>
                        </a:cubicBezTo>
                        <a:cubicBezTo>
                          <a:pt x="1" y="712"/>
                          <a:pt x="19" y="985"/>
                          <a:pt x="214" y="1137"/>
                        </a:cubicBezTo>
                        <a:cubicBezTo>
                          <a:pt x="306" y="1197"/>
                          <a:pt x="403" y="1234"/>
                          <a:pt x="518" y="1253"/>
                        </a:cubicBezTo>
                        <a:cubicBezTo>
                          <a:pt x="634" y="1253"/>
                          <a:pt x="768" y="1234"/>
                          <a:pt x="944" y="1197"/>
                        </a:cubicBezTo>
                        <a:cubicBezTo>
                          <a:pt x="1105" y="1160"/>
                          <a:pt x="1254" y="1145"/>
                          <a:pt x="1388" y="1145"/>
                        </a:cubicBezTo>
                        <a:cubicBezTo>
                          <a:pt x="1542" y="1145"/>
                          <a:pt x="1676" y="1165"/>
                          <a:pt x="1789" y="1197"/>
                        </a:cubicBezTo>
                        <a:cubicBezTo>
                          <a:pt x="2020" y="1271"/>
                          <a:pt x="2233" y="1350"/>
                          <a:pt x="2445" y="1387"/>
                        </a:cubicBezTo>
                        <a:cubicBezTo>
                          <a:pt x="2579" y="1387"/>
                          <a:pt x="2713" y="1350"/>
                          <a:pt x="2847" y="1271"/>
                        </a:cubicBezTo>
                        <a:cubicBezTo>
                          <a:pt x="2870" y="1271"/>
                          <a:pt x="2889" y="1253"/>
                          <a:pt x="2907" y="1234"/>
                        </a:cubicBezTo>
                        <a:lnTo>
                          <a:pt x="2870" y="1234"/>
                        </a:lnTo>
                        <a:lnTo>
                          <a:pt x="2755" y="1216"/>
                        </a:lnTo>
                        <a:cubicBezTo>
                          <a:pt x="2658" y="1271"/>
                          <a:pt x="2542" y="1289"/>
                          <a:pt x="2464" y="1289"/>
                        </a:cubicBezTo>
                        <a:cubicBezTo>
                          <a:pt x="2251" y="1253"/>
                          <a:pt x="2062" y="1174"/>
                          <a:pt x="1831" y="1100"/>
                        </a:cubicBezTo>
                        <a:cubicBezTo>
                          <a:pt x="1704" y="1061"/>
                          <a:pt x="1564" y="1041"/>
                          <a:pt x="1413" y="1041"/>
                        </a:cubicBezTo>
                        <a:cubicBezTo>
                          <a:pt x="1261" y="1041"/>
                          <a:pt x="1098" y="1061"/>
                          <a:pt x="925" y="1100"/>
                        </a:cubicBezTo>
                        <a:cubicBezTo>
                          <a:pt x="750" y="1137"/>
                          <a:pt x="634" y="1155"/>
                          <a:pt x="518" y="1155"/>
                        </a:cubicBezTo>
                        <a:cubicBezTo>
                          <a:pt x="421" y="1137"/>
                          <a:pt x="348" y="1119"/>
                          <a:pt x="269" y="1040"/>
                        </a:cubicBezTo>
                        <a:cubicBezTo>
                          <a:pt x="117" y="943"/>
                          <a:pt x="98" y="712"/>
                          <a:pt x="172" y="559"/>
                        </a:cubicBezTo>
                        <a:cubicBezTo>
                          <a:pt x="214" y="481"/>
                          <a:pt x="250" y="462"/>
                          <a:pt x="329" y="462"/>
                        </a:cubicBezTo>
                        <a:cubicBezTo>
                          <a:pt x="366" y="453"/>
                          <a:pt x="413" y="453"/>
                          <a:pt x="471" y="453"/>
                        </a:cubicBezTo>
                        <a:cubicBezTo>
                          <a:pt x="529" y="453"/>
                          <a:pt x="597" y="453"/>
                          <a:pt x="676" y="444"/>
                        </a:cubicBezTo>
                        <a:cubicBezTo>
                          <a:pt x="847" y="425"/>
                          <a:pt x="1059" y="328"/>
                          <a:pt x="1253" y="250"/>
                        </a:cubicBezTo>
                        <a:cubicBezTo>
                          <a:pt x="1346" y="213"/>
                          <a:pt x="1443" y="176"/>
                          <a:pt x="1521" y="134"/>
                        </a:cubicBezTo>
                        <a:cubicBezTo>
                          <a:pt x="1600" y="116"/>
                          <a:pt x="1655" y="97"/>
                          <a:pt x="1692" y="97"/>
                        </a:cubicBezTo>
                        <a:cubicBezTo>
                          <a:pt x="1722" y="107"/>
                          <a:pt x="1757" y="111"/>
                          <a:pt x="1796" y="111"/>
                        </a:cubicBezTo>
                        <a:cubicBezTo>
                          <a:pt x="1834" y="111"/>
                          <a:pt x="1877" y="107"/>
                          <a:pt x="1923" y="97"/>
                        </a:cubicBezTo>
                        <a:lnTo>
                          <a:pt x="2233" y="97"/>
                        </a:lnTo>
                        <a:cubicBezTo>
                          <a:pt x="2385" y="116"/>
                          <a:pt x="2542" y="134"/>
                          <a:pt x="2658" y="231"/>
                        </a:cubicBezTo>
                        <a:cubicBezTo>
                          <a:pt x="2773" y="273"/>
                          <a:pt x="2847" y="310"/>
                          <a:pt x="2907" y="347"/>
                        </a:cubicBezTo>
                        <a:lnTo>
                          <a:pt x="2907" y="328"/>
                        </a:lnTo>
                        <a:cubicBezTo>
                          <a:pt x="2755" y="97"/>
                          <a:pt x="2482" y="19"/>
                          <a:pt x="2251" y="0"/>
                        </a:cubicBezTo>
                        <a:lnTo>
                          <a:pt x="1923" y="0"/>
                        </a:lnTo>
                        <a:cubicBezTo>
                          <a:pt x="1862" y="0"/>
                          <a:pt x="1798" y="9"/>
                          <a:pt x="1757" y="9"/>
                        </a:cubicBezTo>
                        <a:cubicBezTo>
                          <a:pt x="1736" y="9"/>
                          <a:pt x="1721" y="7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2174;p47">
                    <a:extLst>
                      <a:ext uri="{FF2B5EF4-FFF2-40B4-BE49-F238E27FC236}">
                        <a16:creationId xmlns:a16="http://schemas.microsoft.com/office/drawing/2014/main" id="{D464D031-98F1-DE51-3202-E612E49B98E2}"/>
                      </a:ext>
                    </a:extLst>
                  </p:cNvPr>
                  <p:cNvSpPr/>
                  <p:nvPr/>
                </p:nvSpPr>
                <p:spPr>
                  <a:xfrm>
                    <a:off x="6739212" y="3006402"/>
                    <a:ext cx="514906" cy="242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" h="1513" extrusionOk="0">
                        <a:moveTo>
                          <a:pt x="2553" y="0"/>
                        </a:moveTo>
                        <a:cubicBezTo>
                          <a:pt x="2466" y="0"/>
                          <a:pt x="2382" y="10"/>
                          <a:pt x="2310" y="27"/>
                        </a:cubicBezTo>
                        <a:cubicBezTo>
                          <a:pt x="2079" y="88"/>
                          <a:pt x="1326" y="319"/>
                          <a:pt x="1058" y="397"/>
                        </a:cubicBezTo>
                        <a:cubicBezTo>
                          <a:pt x="767" y="471"/>
                          <a:pt x="305" y="605"/>
                          <a:pt x="152" y="744"/>
                        </a:cubicBezTo>
                        <a:cubicBezTo>
                          <a:pt x="0" y="878"/>
                          <a:pt x="116" y="1358"/>
                          <a:pt x="305" y="1474"/>
                        </a:cubicBezTo>
                        <a:cubicBezTo>
                          <a:pt x="361" y="1502"/>
                          <a:pt x="456" y="1512"/>
                          <a:pt x="569" y="1512"/>
                        </a:cubicBezTo>
                        <a:cubicBezTo>
                          <a:pt x="846" y="1512"/>
                          <a:pt x="1233" y="1450"/>
                          <a:pt x="1423" y="1437"/>
                        </a:cubicBezTo>
                        <a:cubicBezTo>
                          <a:pt x="1691" y="1395"/>
                          <a:pt x="2578" y="1280"/>
                          <a:pt x="2828" y="1206"/>
                        </a:cubicBezTo>
                        <a:cubicBezTo>
                          <a:pt x="3077" y="1127"/>
                          <a:pt x="3216" y="799"/>
                          <a:pt x="3216" y="605"/>
                        </a:cubicBezTo>
                        <a:cubicBezTo>
                          <a:pt x="3216" y="397"/>
                          <a:pt x="3059" y="185"/>
                          <a:pt x="3059" y="185"/>
                        </a:cubicBezTo>
                        <a:cubicBezTo>
                          <a:pt x="2954" y="51"/>
                          <a:pt x="2747" y="0"/>
                          <a:pt x="2553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2175;p47">
                    <a:extLst>
                      <a:ext uri="{FF2B5EF4-FFF2-40B4-BE49-F238E27FC236}">
                        <a16:creationId xmlns:a16="http://schemas.microsoft.com/office/drawing/2014/main" id="{6302096E-FCB7-BE1A-69AC-7DE122FF3F49}"/>
                      </a:ext>
                    </a:extLst>
                  </p:cNvPr>
                  <p:cNvSpPr/>
                  <p:nvPr/>
                </p:nvSpPr>
                <p:spPr>
                  <a:xfrm>
                    <a:off x="6742094" y="2998877"/>
                    <a:ext cx="505459" cy="25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7" h="1608" extrusionOk="0">
                        <a:moveTo>
                          <a:pt x="2505" y="1"/>
                        </a:moveTo>
                        <a:cubicBezTo>
                          <a:pt x="2426" y="1"/>
                          <a:pt x="2348" y="1"/>
                          <a:pt x="2274" y="19"/>
                        </a:cubicBezTo>
                        <a:cubicBezTo>
                          <a:pt x="2043" y="74"/>
                          <a:pt x="1290" y="329"/>
                          <a:pt x="1022" y="403"/>
                        </a:cubicBezTo>
                        <a:cubicBezTo>
                          <a:pt x="888" y="444"/>
                          <a:pt x="694" y="481"/>
                          <a:pt x="518" y="537"/>
                        </a:cubicBezTo>
                        <a:cubicBezTo>
                          <a:pt x="347" y="597"/>
                          <a:pt x="195" y="675"/>
                          <a:pt x="98" y="749"/>
                        </a:cubicBezTo>
                        <a:cubicBezTo>
                          <a:pt x="56" y="791"/>
                          <a:pt x="19" y="865"/>
                          <a:pt x="19" y="925"/>
                        </a:cubicBezTo>
                        <a:cubicBezTo>
                          <a:pt x="0" y="999"/>
                          <a:pt x="19" y="1096"/>
                          <a:pt x="37" y="1174"/>
                        </a:cubicBezTo>
                        <a:cubicBezTo>
                          <a:pt x="79" y="1327"/>
                          <a:pt x="134" y="1502"/>
                          <a:pt x="268" y="1558"/>
                        </a:cubicBezTo>
                        <a:cubicBezTo>
                          <a:pt x="329" y="1599"/>
                          <a:pt x="402" y="1599"/>
                          <a:pt x="500" y="1599"/>
                        </a:cubicBezTo>
                        <a:cubicBezTo>
                          <a:pt x="532" y="1605"/>
                          <a:pt x="566" y="1607"/>
                          <a:pt x="602" y="1607"/>
                        </a:cubicBezTo>
                        <a:cubicBezTo>
                          <a:pt x="674" y="1607"/>
                          <a:pt x="751" y="1599"/>
                          <a:pt x="828" y="1599"/>
                        </a:cubicBezTo>
                        <a:cubicBezTo>
                          <a:pt x="1040" y="1576"/>
                          <a:pt x="1271" y="1539"/>
                          <a:pt x="1405" y="1521"/>
                        </a:cubicBezTo>
                        <a:cubicBezTo>
                          <a:pt x="1539" y="1502"/>
                          <a:pt x="1830" y="1461"/>
                          <a:pt x="2117" y="1424"/>
                        </a:cubicBezTo>
                        <a:cubicBezTo>
                          <a:pt x="2408" y="1387"/>
                          <a:pt x="2694" y="1345"/>
                          <a:pt x="2828" y="1308"/>
                        </a:cubicBezTo>
                        <a:cubicBezTo>
                          <a:pt x="2967" y="1271"/>
                          <a:pt x="3082" y="1156"/>
                          <a:pt x="3138" y="1022"/>
                        </a:cubicBezTo>
                        <a:cubicBezTo>
                          <a:pt x="3156" y="999"/>
                          <a:pt x="3156" y="999"/>
                          <a:pt x="3156" y="980"/>
                        </a:cubicBezTo>
                        <a:cubicBezTo>
                          <a:pt x="3138" y="962"/>
                          <a:pt x="3101" y="943"/>
                          <a:pt x="3082" y="943"/>
                        </a:cubicBezTo>
                        <a:cubicBezTo>
                          <a:pt x="3059" y="943"/>
                          <a:pt x="3059" y="962"/>
                          <a:pt x="3059" y="980"/>
                        </a:cubicBezTo>
                        <a:cubicBezTo>
                          <a:pt x="3004" y="1077"/>
                          <a:pt x="2907" y="1174"/>
                          <a:pt x="2791" y="1211"/>
                        </a:cubicBezTo>
                        <a:cubicBezTo>
                          <a:pt x="2676" y="1230"/>
                          <a:pt x="2389" y="1290"/>
                          <a:pt x="2098" y="1327"/>
                        </a:cubicBezTo>
                        <a:cubicBezTo>
                          <a:pt x="1812" y="1368"/>
                          <a:pt x="1521" y="1405"/>
                          <a:pt x="1405" y="1424"/>
                        </a:cubicBezTo>
                        <a:cubicBezTo>
                          <a:pt x="1253" y="1442"/>
                          <a:pt x="1040" y="1484"/>
                          <a:pt x="809" y="1502"/>
                        </a:cubicBezTo>
                        <a:lnTo>
                          <a:pt x="500" y="1502"/>
                        </a:lnTo>
                        <a:cubicBezTo>
                          <a:pt x="426" y="1502"/>
                          <a:pt x="347" y="1484"/>
                          <a:pt x="310" y="1461"/>
                        </a:cubicBezTo>
                        <a:cubicBezTo>
                          <a:pt x="250" y="1424"/>
                          <a:pt x="153" y="1290"/>
                          <a:pt x="134" y="1156"/>
                        </a:cubicBezTo>
                        <a:cubicBezTo>
                          <a:pt x="116" y="1077"/>
                          <a:pt x="116" y="999"/>
                          <a:pt x="116" y="943"/>
                        </a:cubicBezTo>
                        <a:cubicBezTo>
                          <a:pt x="116" y="883"/>
                          <a:pt x="134" y="846"/>
                          <a:pt x="171" y="828"/>
                        </a:cubicBezTo>
                        <a:cubicBezTo>
                          <a:pt x="232" y="768"/>
                          <a:pt x="384" y="694"/>
                          <a:pt x="560" y="634"/>
                        </a:cubicBezTo>
                        <a:cubicBezTo>
                          <a:pt x="731" y="578"/>
                          <a:pt x="906" y="537"/>
                          <a:pt x="1040" y="500"/>
                        </a:cubicBezTo>
                        <a:cubicBezTo>
                          <a:pt x="1327" y="421"/>
                          <a:pt x="2080" y="172"/>
                          <a:pt x="2311" y="116"/>
                        </a:cubicBezTo>
                        <a:cubicBezTo>
                          <a:pt x="2368" y="105"/>
                          <a:pt x="2444" y="93"/>
                          <a:pt x="2524" y="93"/>
                        </a:cubicBezTo>
                        <a:cubicBezTo>
                          <a:pt x="2581" y="93"/>
                          <a:pt x="2639" y="99"/>
                          <a:pt x="2694" y="116"/>
                        </a:cubicBezTo>
                        <a:cubicBezTo>
                          <a:pt x="2754" y="116"/>
                          <a:pt x="2810" y="135"/>
                          <a:pt x="2870" y="153"/>
                        </a:cubicBezTo>
                        <a:cubicBezTo>
                          <a:pt x="2870" y="153"/>
                          <a:pt x="3004" y="213"/>
                          <a:pt x="3156" y="329"/>
                        </a:cubicBezTo>
                        <a:cubicBezTo>
                          <a:pt x="3119" y="250"/>
                          <a:pt x="3082" y="190"/>
                          <a:pt x="3082" y="190"/>
                        </a:cubicBezTo>
                        <a:cubicBezTo>
                          <a:pt x="3004" y="98"/>
                          <a:pt x="2851" y="38"/>
                          <a:pt x="2694" y="19"/>
                        </a:cubicBezTo>
                        <a:cubicBezTo>
                          <a:pt x="2639" y="1"/>
                          <a:pt x="2579" y="1"/>
                          <a:pt x="250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2176;p47">
                    <a:extLst>
                      <a:ext uri="{FF2B5EF4-FFF2-40B4-BE49-F238E27FC236}">
                        <a16:creationId xmlns:a16="http://schemas.microsoft.com/office/drawing/2014/main" id="{385061FB-F800-8A1C-67EA-0855ED801FDC}"/>
                      </a:ext>
                    </a:extLst>
                  </p:cNvPr>
                  <p:cNvSpPr/>
                  <p:nvPr/>
                </p:nvSpPr>
                <p:spPr>
                  <a:xfrm>
                    <a:off x="6834637" y="3154663"/>
                    <a:ext cx="440936" cy="208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4" h="1303" extrusionOk="0">
                        <a:moveTo>
                          <a:pt x="2386" y="1"/>
                        </a:moveTo>
                        <a:cubicBezTo>
                          <a:pt x="2368" y="1"/>
                          <a:pt x="2349" y="3"/>
                          <a:pt x="2329" y="7"/>
                        </a:cubicBezTo>
                        <a:cubicBezTo>
                          <a:pt x="2079" y="67"/>
                          <a:pt x="462" y="488"/>
                          <a:pt x="250" y="511"/>
                        </a:cubicBezTo>
                        <a:cubicBezTo>
                          <a:pt x="37" y="529"/>
                          <a:pt x="0" y="700"/>
                          <a:pt x="37" y="973"/>
                        </a:cubicBezTo>
                        <a:cubicBezTo>
                          <a:pt x="97" y="1222"/>
                          <a:pt x="250" y="1296"/>
                          <a:pt x="481" y="1296"/>
                        </a:cubicBezTo>
                        <a:cubicBezTo>
                          <a:pt x="527" y="1301"/>
                          <a:pt x="603" y="1303"/>
                          <a:pt x="697" y="1303"/>
                        </a:cubicBezTo>
                        <a:cubicBezTo>
                          <a:pt x="1073" y="1303"/>
                          <a:pt x="1730" y="1270"/>
                          <a:pt x="1867" y="1241"/>
                        </a:cubicBezTo>
                        <a:cubicBezTo>
                          <a:pt x="2061" y="1222"/>
                          <a:pt x="2481" y="1144"/>
                          <a:pt x="2620" y="913"/>
                        </a:cubicBezTo>
                        <a:cubicBezTo>
                          <a:pt x="2620" y="913"/>
                          <a:pt x="2754" y="742"/>
                          <a:pt x="2712" y="488"/>
                        </a:cubicBezTo>
                        <a:cubicBezTo>
                          <a:pt x="2661" y="275"/>
                          <a:pt x="2591" y="1"/>
                          <a:pt x="238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2177;p47">
                    <a:extLst>
                      <a:ext uri="{FF2B5EF4-FFF2-40B4-BE49-F238E27FC236}">
                        <a16:creationId xmlns:a16="http://schemas.microsoft.com/office/drawing/2014/main" id="{CD759960-EDF4-2975-8A55-E221A752AFE5}"/>
                      </a:ext>
                    </a:extLst>
                  </p:cNvPr>
                  <p:cNvSpPr/>
                  <p:nvPr/>
                </p:nvSpPr>
                <p:spPr>
                  <a:xfrm>
                    <a:off x="6828713" y="3146817"/>
                    <a:ext cx="434372" cy="225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" h="1410" extrusionOk="0">
                        <a:moveTo>
                          <a:pt x="2347" y="1"/>
                        </a:moveTo>
                        <a:cubicBezTo>
                          <a:pt x="2213" y="38"/>
                          <a:pt x="1751" y="153"/>
                          <a:pt x="1289" y="269"/>
                        </a:cubicBezTo>
                        <a:cubicBezTo>
                          <a:pt x="1058" y="329"/>
                          <a:pt x="827" y="384"/>
                          <a:pt x="652" y="444"/>
                        </a:cubicBezTo>
                        <a:cubicBezTo>
                          <a:pt x="462" y="481"/>
                          <a:pt x="324" y="500"/>
                          <a:pt x="287" y="518"/>
                        </a:cubicBezTo>
                        <a:cubicBezTo>
                          <a:pt x="153" y="518"/>
                          <a:pt x="74" y="578"/>
                          <a:pt x="37" y="675"/>
                        </a:cubicBezTo>
                        <a:cubicBezTo>
                          <a:pt x="0" y="768"/>
                          <a:pt x="19" y="883"/>
                          <a:pt x="37" y="1022"/>
                        </a:cubicBezTo>
                        <a:cubicBezTo>
                          <a:pt x="56" y="1156"/>
                          <a:pt x="116" y="1253"/>
                          <a:pt x="208" y="1308"/>
                        </a:cubicBezTo>
                        <a:cubicBezTo>
                          <a:pt x="287" y="1368"/>
                          <a:pt x="402" y="1387"/>
                          <a:pt x="518" y="1405"/>
                        </a:cubicBezTo>
                        <a:cubicBezTo>
                          <a:pt x="552" y="1408"/>
                          <a:pt x="600" y="1409"/>
                          <a:pt x="658" y="1409"/>
                        </a:cubicBezTo>
                        <a:cubicBezTo>
                          <a:pt x="1015" y="1409"/>
                          <a:pt x="1739" y="1365"/>
                          <a:pt x="1922" y="1345"/>
                        </a:cubicBezTo>
                        <a:cubicBezTo>
                          <a:pt x="2019" y="1327"/>
                          <a:pt x="2172" y="1308"/>
                          <a:pt x="2329" y="1253"/>
                        </a:cubicBezTo>
                        <a:cubicBezTo>
                          <a:pt x="2463" y="1211"/>
                          <a:pt x="2615" y="1137"/>
                          <a:pt x="2694" y="999"/>
                        </a:cubicBezTo>
                        <a:cubicBezTo>
                          <a:pt x="2657" y="980"/>
                          <a:pt x="2615" y="962"/>
                          <a:pt x="2597" y="962"/>
                        </a:cubicBezTo>
                        <a:cubicBezTo>
                          <a:pt x="2541" y="1040"/>
                          <a:pt x="2426" y="1114"/>
                          <a:pt x="2287" y="1156"/>
                        </a:cubicBezTo>
                        <a:cubicBezTo>
                          <a:pt x="2153" y="1211"/>
                          <a:pt x="2001" y="1230"/>
                          <a:pt x="1904" y="1253"/>
                        </a:cubicBezTo>
                        <a:cubicBezTo>
                          <a:pt x="1733" y="1271"/>
                          <a:pt x="730" y="1308"/>
                          <a:pt x="518" y="1308"/>
                        </a:cubicBezTo>
                        <a:cubicBezTo>
                          <a:pt x="421" y="1290"/>
                          <a:pt x="324" y="1271"/>
                          <a:pt x="268" y="1230"/>
                        </a:cubicBezTo>
                        <a:cubicBezTo>
                          <a:pt x="190" y="1193"/>
                          <a:pt x="153" y="1114"/>
                          <a:pt x="134" y="999"/>
                        </a:cubicBezTo>
                        <a:cubicBezTo>
                          <a:pt x="116" y="883"/>
                          <a:pt x="116" y="768"/>
                          <a:pt x="134" y="712"/>
                        </a:cubicBezTo>
                        <a:cubicBezTo>
                          <a:pt x="153" y="652"/>
                          <a:pt x="190" y="615"/>
                          <a:pt x="287" y="615"/>
                        </a:cubicBezTo>
                        <a:cubicBezTo>
                          <a:pt x="347" y="615"/>
                          <a:pt x="481" y="578"/>
                          <a:pt x="670" y="537"/>
                        </a:cubicBezTo>
                        <a:cubicBezTo>
                          <a:pt x="864" y="481"/>
                          <a:pt x="1095" y="421"/>
                          <a:pt x="1326" y="366"/>
                        </a:cubicBezTo>
                        <a:cubicBezTo>
                          <a:pt x="1788" y="250"/>
                          <a:pt x="2250" y="135"/>
                          <a:pt x="2384" y="98"/>
                        </a:cubicBezTo>
                        <a:cubicBezTo>
                          <a:pt x="2426" y="98"/>
                          <a:pt x="2463" y="98"/>
                          <a:pt x="2500" y="116"/>
                        </a:cubicBezTo>
                        <a:cubicBezTo>
                          <a:pt x="2541" y="135"/>
                          <a:pt x="2615" y="153"/>
                          <a:pt x="2712" y="213"/>
                        </a:cubicBezTo>
                        <a:cubicBezTo>
                          <a:pt x="2694" y="190"/>
                          <a:pt x="2694" y="172"/>
                          <a:pt x="2675" y="172"/>
                        </a:cubicBezTo>
                        <a:cubicBezTo>
                          <a:pt x="2657" y="116"/>
                          <a:pt x="2615" y="56"/>
                          <a:pt x="2560" y="38"/>
                        </a:cubicBezTo>
                        <a:cubicBezTo>
                          <a:pt x="2518" y="1"/>
                          <a:pt x="2463" y="1"/>
                          <a:pt x="242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2178;p47">
                    <a:extLst>
                      <a:ext uri="{FF2B5EF4-FFF2-40B4-BE49-F238E27FC236}">
                        <a16:creationId xmlns:a16="http://schemas.microsoft.com/office/drawing/2014/main" id="{DF211BC1-520C-D449-7530-204BC7F00740}"/>
                      </a:ext>
                    </a:extLst>
                  </p:cNvPr>
                  <p:cNvSpPr/>
                  <p:nvPr/>
                </p:nvSpPr>
                <p:spPr>
                  <a:xfrm>
                    <a:off x="6884111" y="3302923"/>
                    <a:ext cx="415959" cy="177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1107" extrusionOk="0">
                        <a:moveTo>
                          <a:pt x="2194" y="0"/>
                        </a:moveTo>
                        <a:cubicBezTo>
                          <a:pt x="2176" y="0"/>
                          <a:pt x="2157" y="2"/>
                          <a:pt x="2135" y="5"/>
                        </a:cubicBezTo>
                        <a:cubicBezTo>
                          <a:pt x="1904" y="65"/>
                          <a:pt x="421" y="333"/>
                          <a:pt x="287" y="352"/>
                        </a:cubicBezTo>
                        <a:cubicBezTo>
                          <a:pt x="153" y="370"/>
                          <a:pt x="75" y="449"/>
                          <a:pt x="38" y="661"/>
                        </a:cubicBezTo>
                        <a:cubicBezTo>
                          <a:pt x="1" y="855"/>
                          <a:pt x="153" y="1045"/>
                          <a:pt x="421" y="1086"/>
                        </a:cubicBezTo>
                        <a:cubicBezTo>
                          <a:pt x="492" y="1101"/>
                          <a:pt x="610" y="1106"/>
                          <a:pt x="748" y="1106"/>
                        </a:cubicBezTo>
                        <a:cubicBezTo>
                          <a:pt x="1138" y="1106"/>
                          <a:pt x="1685" y="1063"/>
                          <a:pt x="1770" y="1063"/>
                        </a:cubicBezTo>
                        <a:cubicBezTo>
                          <a:pt x="1867" y="1045"/>
                          <a:pt x="2329" y="971"/>
                          <a:pt x="2500" y="777"/>
                        </a:cubicBezTo>
                        <a:cubicBezTo>
                          <a:pt x="2500" y="777"/>
                          <a:pt x="2597" y="583"/>
                          <a:pt x="2482" y="370"/>
                        </a:cubicBezTo>
                        <a:cubicBezTo>
                          <a:pt x="2394" y="160"/>
                          <a:pt x="237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2179;p47">
                    <a:extLst>
                      <a:ext uri="{FF2B5EF4-FFF2-40B4-BE49-F238E27FC236}">
                        <a16:creationId xmlns:a16="http://schemas.microsoft.com/office/drawing/2014/main" id="{422A6FF6-7B01-AE1F-D993-3A3CFFF40F01}"/>
                      </a:ext>
                    </a:extLst>
                  </p:cNvPr>
                  <p:cNvSpPr/>
                  <p:nvPr/>
                </p:nvSpPr>
                <p:spPr>
                  <a:xfrm>
                    <a:off x="6877546" y="3294758"/>
                    <a:ext cx="419482" cy="193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0" h="1207" extrusionOk="0">
                        <a:moveTo>
                          <a:pt x="2236" y="1"/>
                        </a:moveTo>
                        <a:cubicBezTo>
                          <a:pt x="2213" y="1"/>
                          <a:pt x="2195" y="19"/>
                          <a:pt x="2176" y="19"/>
                        </a:cubicBezTo>
                        <a:cubicBezTo>
                          <a:pt x="1945" y="56"/>
                          <a:pt x="444" y="329"/>
                          <a:pt x="310" y="366"/>
                        </a:cubicBezTo>
                        <a:cubicBezTo>
                          <a:pt x="250" y="366"/>
                          <a:pt x="176" y="403"/>
                          <a:pt x="116" y="463"/>
                        </a:cubicBezTo>
                        <a:cubicBezTo>
                          <a:pt x="79" y="518"/>
                          <a:pt x="42" y="597"/>
                          <a:pt x="19" y="694"/>
                        </a:cubicBezTo>
                        <a:cubicBezTo>
                          <a:pt x="0" y="809"/>
                          <a:pt x="42" y="925"/>
                          <a:pt x="116" y="1022"/>
                        </a:cubicBezTo>
                        <a:cubicBezTo>
                          <a:pt x="194" y="1096"/>
                          <a:pt x="310" y="1174"/>
                          <a:pt x="444" y="1193"/>
                        </a:cubicBezTo>
                        <a:cubicBezTo>
                          <a:pt x="520" y="1202"/>
                          <a:pt x="635" y="1207"/>
                          <a:pt x="768" y="1207"/>
                        </a:cubicBezTo>
                        <a:cubicBezTo>
                          <a:pt x="901" y="1207"/>
                          <a:pt x="1051" y="1202"/>
                          <a:pt x="1197" y="1193"/>
                        </a:cubicBezTo>
                        <a:cubicBezTo>
                          <a:pt x="1349" y="1193"/>
                          <a:pt x="1483" y="1193"/>
                          <a:pt x="1599" y="1174"/>
                        </a:cubicBezTo>
                        <a:cubicBezTo>
                          <a:pt x="1696" y="1174"/>
                          <a:pt x="1774" y="1156"/>
                          <a:pt x="1811" y="1156"/>
                        </a:cubicBezTo>
                        <a:cubicBezTo>
                          <a:pt x="1867" y="1156"/>
                          <a:pt x="2005" y="1137"/>
                          <a:pt x="2158" y="1077"/>
                        </a:cubicBezTo>
                        <a:cubicBezTo>
                          <a:pt x="2292" y="1040"/>
                          <a:pt x="2407" y="980"/>
                          <a:pt x="2504" y="906"/>
                        </a:cubicBezTo>
                        <a:lnTo>
                          <a:pt x="2523" y="980"/>
                        </a:lnTo>
                        <a:lnTo>
                          <a:pt x="2583" y="846"/>
                        </a:lnTo>
                        <a:cubicBezTo>
                          <a:pt x="2583" y="846"/>
                          <a:pt x="2601" y="809"/>
                          <a:pt x="2620" y="712"/>
                        </a:cubicBezTo>
                        <a:lnTo>
                          <a:pt x="2620" y="712"/>
                        </a:lnTo>
                        <a:cubicBezTo>
                          <a:pt x="2583" y="749"/>
                          <a:pt x="2560" y="791"/>
                          <a:pt x="2523" y="809"/>
                        </a:cubicBezTo>
                        <a:cubicBezTo>
                          <a:pt x="2467" y="846"/>
                          <a:pt x="2444" y="865"/>
                          <a:pt x="2407" y="865"/>
                        </a:cubicBezTo>
                        <a:cubicBezTo>
                          <a:pt x="2329" y="925"/>
                          <a:pt x="2236" y="962"/>
                          <a:pt x="2139" y="980"/>
                        </a:cubicBezTo>
                        <a:cubicBezTo>
                          <a:pt x="1982" y="1040"/>
                          <a:pt x="1848" y="1059"/>
                          <a:pt x="1793" y="1059"/>
                        </a:cubicBezTo>
                        <a:cubicBezTo>
                          <a:pt x="1774" y="1059"/>
                          <a:pt x="1696" y="1077"/>
                          <a:pt x="1580" y="1077"/>
                        </a:cubicBezTo>
                        <a:cubicBezTo>
                          <a:pt x="1483" y="1077"/>
                          <a:pt x="1331" y="1096"/>
                          <a:pt x="1197" y="1096"/>
                        </a:cubicBezTo>
                        <a:cubicBezTo>
                          <a:pt x="1051" y="1105"/>
                          <a:pt x="901" y="1110"/>
                          <a:pt x="771" y="1110"/>
                        </a:cubicBezTo>
                        <a:cubicBezTo>
                          <a:pt x="640" y="1110"/>
                          <a:pt x="529" y="1105"/>
                          <a:pt x="462" y="1096"/>
                        </a:cubicBezTo>
                        <a:cubicBezTo>
                          <a:pt x="347" y="1077"/>
                          <a:pt x="250" y="1022"/>
                          <a:pt x="194" y="943"/>
                        </a:cubicBezTo>
                        <a:cubicBezTo>
                          <a:pt x="134" y="883"/>
                          <a:pt x="97" y="809"/>
                          <a:pt x="116" y="712"/>
                        </a:cubicBezTo>
                        <a:cubicBezTo>
                          <a:pt x="134" y="615"/>
                          <a:pt x="176" y="560"/>
                          <a:pt x="194" y="518"/>
                        </a:cubicBezTo>
                        <a:cubicBezTo>
                          <a:pt x="231" y="481"/>
                          <a:pt x="273" y="463"/>
                          <a:pt x="328" y="463"/>
                        </a:cubicBezTo>
                        <a:cubicBezTo>
                          <a:pt x="462" y="444"/>
                          <a:pt x="1830" y="172"/>
                          <a:pt x="2158" y="116"/>
                        </a:cubicBezTo>
                        <a:lnTo>
                          <a:pt x="2139" y="116"/>
                        </a:lnTo>
                        <a:cubicBezTo>
                          <a:pt x="2139" y="116"/>
                          <a:pt x="2185" y="102"/>
                          <a:pt x="2260" y="102"/>
                        </a:cubicBezTo>
                        <a:cubicBezTo>
                          <a:pt x="2315" y="102"/>
                          <a:pt x="2386" y="110"/>
                          <a:pt x="2467" y="135"/>
                        </a:cubicBezTo>
                        <a:lnTo>
                          <a:pt x="2444" y="116"/>
                        </a:lnTo>
                        <a:cubicBezTo>
                          <a:pt x="2426" y="75"/>
                          <a:pt x="2389" y="38"/>
                          <a:pt x="2329" y="19"/>
                        </a:cubicBezTo>
                        <a:cubicBezTo>
                          <a:pt x="2310" y="19"/>
                          <a:pt x="2273" y="1"/>
                          <a:pt x="223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2180;p47">
                    <a:extLst>
                      <a:ext uri="{FF2B5EF4-FFF2-40B4-BE49-F238E27FC236}">
                        <a16:creationId xmlns:a16="http://schemas.microsoft.com/office/drawing/2014/main" id="{E86669CD-DF90-FEE8-CFEF-226466179F32}"/>
                      </a:ext>
                    </a:extLst>
                  </p:cNvPr>
                  <p:cNvSpPr/>
                  <p:nvPr/>
                </p:nvSpPr>
                <p:spPr>
                  <a:xfrm>
                    <a:off x="5934187" y="991751"/>
                    <a:ext cx="1048544" cy="842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5261" extrusionOk="0">
                        <a:moveTo>
                          <a:pt x="2196" y="1"/>
                        </a:moveTo>
                        <a:cubicBezTo>
                          <a:pt x="2080" y="19"/>
                          <a:pt x="1983" y="43"/>
                          <a:pt x="1891" y="80"/>
                        </a:cubicBezTo>
                        <a:cubicBezTo>
                          <a:pt x="1466" y="232"/>
                          <a:pt x="1137" y="888"/>
                          <a:pt x="985" y="1600"/>
                        </a:cubicBezTo>
                        <a:cubicBezTo>
                          <a:pt x="888" y="1521"/>
                          <a:pt x="754" y="1484"/>
                          <a:pt x="620" y="1484"/>
                        </a:cubicBezTo>
                        <a:cubicBezTo>
                          <a:pt x="273" y="1484"/>
                          <a:pt x="1" y="1752"/>
                          <a:pt x="1" y="2099"/>
                        </a:cubicBezTo>
                        <a:cubicBezTo>
                          <a:pt x="1" y="2445"/>
                          <a:pt x="273" y="2718"/>
                          <a:pt x="620" y="2718"/>
                        </a:cubicBezTo>
                        <a:cubicBezTo>
                          <a:pt x="712" y="2718"/>
                          <a:pt x="809" y="2699"/>
                          <a:pt x="906" y="2658"/>
                        </a:cubicBezTo>
                        <a:lnTo>
                          <a:pt x="906" y="2658"/>
                        </a:lnTo>
                        <a:cubicBezTo>
                          <a:pt x="870" y="2889"/>
                          <a:pt x="754" y="4159"/>
                          <a:pt x="1484" y="4719"/>
                        </a:cubicBezTo>
                        <a:cubicBezTo>
                          <a:pt x="2166" y="5221"/>
                          <a:pt x="2972" y="5261"/>
                          <a:pt x="3209" y="5261"/>
                        </a:cubicBezTo>
                        <a:cubicBezTo>
                          <a:pt x="3253" y="5261"/>
                          <a:pt x="3277" y="5259"/>
                          <a:pt x="3277" y="5259"/>
                        </a:cubicBezTo>
                        <a:cubicBezTo>
                          <a:pt x="3277" y="5259"/>
                          <a:pt x="3300" y="5261"/>
                          <a:pt x="3343" y="5261"/>
                        </a:cubicBezTo>
                        <a:cubicBezTo>
                          <a:pt x="3575" y="5261"/>
                          <a:pt x="4365" y="5221"/>
                          <a:pt x="5046" y="4719"/>
                        </a:cubicBezTo>
                        <a:cubicBezTo>
                          <a:pt x="5777" y="4159"/>
                          <a:pt x="5661" y="2889"/>
                          <a:pt x="5624" y="2658"/>
                        </a:cubicBezTo>
                        <a:lnTo>
                          <a:pt x="5624" y="2658"/>
                        </a:lnTo>
                        <a:cubicBezTo>
                          <a:pt x="5721" y="2699"/>
                          <a:pt x="5818" y="2718"/>
                          <a:pt x="5911" y="2718"/>
                        </a:cubicBezTo>
                        <a:cubicBezTo>
                          <a:pt x="6257" y="2718"/>
                          <a:pt x="6548" y="2445"/>
                          <a:pt x="6548" y="2099"/>
                        </a:cubicBezTo>
                        <a:cubicBezTo>
                          <a:pt x="6548" y="1752"/>
                          <a:pt x="6257" y="1484"/>
                          <a:pt x="5911" y="1484"/>
                        </a:cubicBezTo>
                        <a:cubicBezTo>
                          <a:pt x="5777" y="1484"/>
                          <a:pt x="5661" y="1521"/>
                          <a:pt x="5546" y="1600"/>
                        </a:cubicBezTo>
                        <a:lnTo>
                          <a:pt x="5278" y="1812"/>
                        </a:lnTo>
                        <a:cubicBezTo>
                          <a:pt x="5278" y="1812"/>
                          <a:pt x="5278" y="1715"/>
                          <a:pt x="5296" y="1466"/>
                        </a:cubicBezTo>
                        <a:cubicBezTo>
                          <a:pt x="5296" y="1235"/>
                          <a:pt x="5259" y="1156"/>
                          <a:pt x="5259" y="1156"/>
                        </a:cubicBezTo>
                        <a:cubicBezTo>
                          <a:pt x="5259" y="1156"/>
                          <a:pt x="5232" y="1216"/>
                          <a:pt x="5095" y="1216"/>
                        </a:cubicBezTo>
                        <a:cubicBezTo>
                          <a:pt x="5027" y="1216"/>
                          <a:pt x="4931" y="1201"/>
                          <a:pt x="4797" y="1156"/>
                        </a:cubicBezTo>
                        <a:cubicBezTo>
                          <a:pt x="4390" y="1004"/>
                          <a:pt x="4372" y="773"/>
                          <a:pt x="4372" y="773"/>
                        </a:cubicBezTo>
                        <a:cubicBezTo>
                          <a:pt x="4372" y="773"/>
                          <a:pt x="4034" y="883"/>
                          <a:pt x="3616" y="883"/>
                        </a:cubicBezTo>
                        <a:cubicBezTo>
                          <a:pt x="3108" y="883"/>
                          <a:pt x="2482" y="720"/>
                          <a:pt x="219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2181;p47">
                    <a:extLst>
                      <a:ext uri="{FF2B5EF4-FFF2-40B4-BE49-F238E27FC236}">
                        <a16:creationId xmlns:a16="http://schemas.microsoft.com/office/drawing/2014/main" id="{FEFD476B-828D-08B2-39C2-6B59B9B8E207}"/>
                      </a:ext>
                    </a:extLst>
                  </p:cNvPr>
                  <p:cNvSpPr/>
                  <p:nvPr/>
                </p:nvSpPr>
                <p:spPr>
                  <a:xfrm>
                    <a:off x="5925381" y="982945"/>
                    <a:ext cx="1063274" cy="8573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1" h="5355" extrusionOk="0">
                        <a:moveTo>
                          <a:pt x="2232" y="116"/>
                        </a:moveTo>
                        <a:cubicBezTo>
                          <a:pt x="2500" y="749"/>
                          <a:pt x="3041" y="943"/>
                          <a:pt x="3521" y="980"/>
                        </a:cubicBezTo>
                        <a:cubicBezTo>
                          <a:pt x="3555" y="981"/>
                          <a:pt x="3589" y="982"/>
                          <a:pt x="3622" y="982"/>
                        </a:cubicBezTo>
                        <a:cubicBezTo>
                          <a:pt x="4035" y="982"/>
                          <a:pt x="4351" y="882"/>
                          <a:pt x="4390" y="865"/>
                        </a:cubicBezTo>
                        <a:cubicBezTo>
                          <a:pt x="4408" y="906"/>
                          <a:pt x="4408" y="925"/>
                          <a:pt x="4445" y="980"/>
                        </a:cubicBezTo>
                        <a:cubicBezTo>
                          <a:pt x="4505" y="1077"/>
                          <a:pt x="4639" y="1174"/>
                          <a:pt x="4834" y="1253"/>
                        </a:cubicBezTo>
                        <a:cubicBezTo>
                          <a:pt x="4972" y="1302"/>
                          <a:pt x="5070" y="1318"/>
                          <a:pt x="5143" y="1318"/>
                        </a:cubicBezTo>
                        <a:cubicBezTo>
                          <a:pt x="5179" y="1318"/>
                          <a:pt x="5209" y="1314"/>
                          <a:pt x="5235" y="1308"/>
                        </a:cubicBezTo>
                        <a:cubicBezTo>
                          <a:pt x="5254" y="1308"/>
                          <a:pt x="5272" y="1308"/>
                          <a:pt x="5272" y="1290"/>
                        </a:cubicBezTo>
                        <a:cubicBezTo>
                          <a:pt x="5296" y="1327"/>
                          <a:pt x="5296" y="1405"/>
                          <a:pt x="5296" y="1521"/>
                        </a:cubicBezTo>
                        <a:cubicBezTo>
                          <a:pt x="5296" y="1770"/>
                          <a:pt x="5272" y="1867"/>
                          <a:pt x="5272" y="1867"/>
                        </a:cubicBezTo>
                        <a:lnTo>
                          <a:pt x="5254" y="1983"/>
                        </a:lnTo>
                        <a:lnTo>
                          <a:pt x="5642" y="1692"/>
                        </a:lnTo>
                        <a:cubicBezTo>
                          <a:pt x="5735" y="1618"/>
                          <a:pt x="5850" y="1576"/>
                          <a:pt x="5966" y="1576"/>
                        </a:cubicBezTo>
                        <a:cubicBezTo>
                          <a:pt x="6294" y="1576"/>
                          <a:pt x="6543" y="1849"/>
                          <a:pt x="6543" y="2154"/>
                        </a:cubicBezTo>
                        <a:cubicBezTo>
                          <a:pt x="6543" y="2463"/>
                          <a:pt x="6294" y="2731"/>
                          <a:pt x="5966" y="2731"/>
                        </a:cubicBezTo>
                        <a:cubicBezTo>
                          <a:pt x="5892" y="2731"/>
                          <a:pt x="5795" y="2713"/>
                          <a:pt x="5716" y="2657"/>
                        </a:cubicBezTo>
                        <a:lnTo>
                          <a:pt x="5619" y="2616"/>
                        </a:lnTo>
                        <a:lnTo>
                          <a:pt x="5642" y="2713"/>
                        </a:lnTo>
                        <a:cubicBezTo>
                          <a:pt x="5661" y="2828"/>
                          <a:pt x="5679" y="3216"/>
                          <a:pt x="5642" y="3618"/>
                        </a:cubicBezTo>
                        <a:cubicBezTo>
                          <a:pt x="5582" y="4025"/>
                          <a:pt x="5430" y="4464"/>
                          <a:pt x="5083" y="4737"/>
                        </a:cubicBezTo>
                        <a:cubicBezTo>
                          <a:pt x="4414" y="5215"/>
                          <a:pt x="3652" y="5256"/>
                          <a:pt x="3410" y="5256"/>
                        </a:cubicBezTo>
                        <a:cubicBezTo>
                          <a:pt x="3360" y="5256"/>
                          <a:pt x="3332" y="5254"/>
                          <a:pt x="3332" y="5254"/>
                        </a:cubicBezTo>
                        <a:cubicBezTo>
                          <a:pt x="3332" y="5254"/>
                          <a:pt x="3303" y="5256"/>
                          <a:pt x="3252" y="5256"/>
                        </a:cubicBezTo>
                        <a:cubicBezTo>
                          <a:pt x="3004" y="5256"/>
                          <a:pt x="2230" y="5215"/>
                          <a:pt x="1576" y="4737"/>
                        </a:cubicBezTo>
                        <a:cubicBezTo>
                          <a:pt x="1229" y="4464"/>
                          <a:pt x="1077" y="4025"/>
                          <a:pt x="1022" y="3618"/>
                        </a:cubicBezTo>
                        <a:cubicBezTo>
                          <a:pt x="961" y="3216"/>
                          <a:pt x="998" y="2828"/>
                          <a:pt x="998" y="2713"/>
                        </a:cubicBezTo>
                        <a:lnTo>
                          <a:pt x="1022" y="2616"/>
                        </a:lnTo>
                        <a:lnTo>
                          <a:pt x="943" y="2657"/>
                        </a:lnTo>
                        <a:cubicBezTo>
                          <a:pt x="846" y="2713"/>
                          <a:pt x="767" y="2731"/>
                          <a:pt x="675" y="2731"/>
                        </a:cubicBezTo>
                        <a:cubicBezTo>
                          <a:pt x="347" y="2731"/>
                          <a:pt x="97" y="2463"/>
                          <a:pt x="97" y="2154"/>
                        </a:cubicBezTo>
                        <a:cubicBezTo>
                          <a:pt x="97" y="1849"/>
                          <a:pt x="347" y="1576"/>
                          <a:pt x="675" y="1576"/>
                        </a:cubicBezTo>
                        <a:cubicBezTo>
                          <a:pt x="791" y="1576"/>
                          <a:pt x="925" y="1618"/>
                          <a:pt x="1022" y="1692"/>
                        </a:cubicBezTo>
                        <a:lnTo>
                          <a:pt x="1077" y="1752"/>
                        </a:lnTo>
                        <a:lnTo>
                          <a:pt x="1095" y="1673"/>
                        </a:lnTo>
                        <a:cubicBezTo>
                          <a:pt x="1174" y="1308"/>
                          <a:pt x="1290" y="980"/>
                          <a:pt x="1424" y="712"/>
                        </a:cubicBezTo>
                        <a:cubicBezTo>
                          <a:pt x="1576" y="444"/>
                          <a:pt x="1752" y="250"/>
                          <a:pt x="1964" y="171"/>
                        </a:cubicBezTo>
                        <a:cubicBezTo>
                          <a:pt x="2038" y="153"/>
                          <a:pt x="2135" y="135"/>
                          <a:pt x="2232" y="116"/>
                        </a:cubicBezTo>
                        <a:close/>
                        <a:moveTo>
                          <a:pt x="2251" y="1"/>
                        </a:moveTo>
                        <a:cubicBezTo>
                          <a:pt x="2135" y="19"/>
                          <a:pt x="2020" y="37"/>
                          <a:pt x="1923" y="74"/>
                        </a:cubicBezTo>
                        <a:cubicBezTo>
                          <a:pt x="1692" y="171"/>
                          <a:pt x="1502" y="384"/>
                          <a:pt x="1345" y="652"/>
                        </a:cubicBezTo>
                        <a:cubicBezTo>
                          <a:pt x="1192" y="925"/>
                          <a:pt x="1095" y="1253"/>
                          <a:pt x="1022" y="1599"/>
                        </a:cubicBezTo>
                        <a:cubicBezTo>
                          <a:pt x="906" y="1539"/>
                          <a:pt x="791" y="1484"/>
                          <a:pt x="675" y="1484"/>
                        </a:cubicBezTo>
                        <a:cubicBezTo>
                          <a:pt x="305" y="1484"/>
                          <a:pt x="0" y="1789"/>
                          <a:pt x="0" y="2154"/>
                        </a:cubicBezTo>
                        <a:cubicBezTo>
                          <a:pt x="0" y="2523"/>
                          <a:pt x="305" y="2828"/>
                          <a:pt x="675" y="2828"/>
                        </a:cubicBezTo>
                        <a:cubicBezTo>
                          <a:pt x="749" y="2828"/>
                          <a:pt x="827" y="2791"/>
                          <a:pt x="906" y="2773"/>
                        </a:cubicBezTo>
                        <a:lnTo>
                          <a:pt x="906" y="2773"/>
                        </a:lnTo>
                        <a:cubicBezTo>
                          <a:pt x="883" y="2925"/>
                          <a:pt x="864" y="3235"/>
                          <a:pt x="925" y="3637"/>
                        </a:cubicBezTo>
                        <a:cubicBezTo>
                          <a:pt x="980" y="4062"/>
                          <a:pt x="1137" y="4524"/>
                          <a:pt x="1521" y="4811"/>
                        </a:cubicBezTo>
                        <a:cubicBezTo>
                          <a:pt x="2166" y="5304"/>
                          <a:pt x="2919" y="5354"/>
                          <a:pt x="3210" y="5354"/>
                        </a:cubicBezTo>
                        <a:cubicBezTo>
                          <a:pt x="3283" y="5354"/>
                          <a:pt x="3327" y="5351"/>
                          <a:pt x="3332" y="5351"/>
                        </a:cubicBezTo>
                        <a:cubicBezTo>
                          <a:pt x="3332" y="5351"/>
                          <a:pt x="3372" y="5354"/>
                          <a:pt x="3443" y="5354"/>
                        </a:cubicBezTo>
                        <a:cubicBezTo>
                          <a:pt x="3722" y="5354"/>
                          <a:pt x="4479" y="5304"/>
                          <a:pt x="5138" y="4811"/>
                        </a:cubicBezTo>
                        <a:cubicBezTo>
                          <a:pt x="5503" y="4524"/>
                          <a:pt x="5679" y="4062"/>
                          <a:pt x="5735" y="3637"/>
                        </a:cubicBezTo>
                        <a:cubicBezTo>
                          <a:pt x="5795" y="3235"/>
                          <a:pt x="5758" y="2925"/>
                          <a:pt x="5735" y="2773"/>
                        </a:cubicBezTo>
                        <a:lnTo>
                          <a:pt x="5735" y="2773"/>
                        </a:lnTo>
                        <a:cubicBezTo>
                          <a:pt x="5813" y="2791"/>
                          <a:pt x="5892" y="2828"/>
                          <a:pt x="5966" y="2828"/>
                        </a:cubicBezTo>
                        <a:cubicBezTo>
                          <a:pt x="6354" y="2828"/>
                          <a:pt x="6640" y="2523"/>
                          <a:pt x="6640" y="2154"/>
                        </a:cubicBezTo>
                        <a:cubicBezTo>
                          <a:pt x="6640" y="1789"/>
                          <a:pt x="6354" y="1484"/>
                          <a:pt x="5966" y="1484"/>
                        </a:cubicBezTo>
                        <a:cubicBezTo>
                          <a:pt x="5832" y="1484"/>
                          <a:pt x="5679" y="1539"/>
                          <a:pt x="5564" y="1618"/>
                        </a:cubicBezTo>
                        <a:lnTo>
                          <a:pt x="5388" y="1770"/>
                        </a:lnTo>
                        <a:lnTo>
                          <a:pt x="5388" y="1521"/>
                        </a:lnTo>
                        <a:cubicBezTo>
                          <a:pt x="5411" y="1405"/>
                          <a:pt x="5388" y="1327"/>
                          <a:pt x="5369" y="1271"/>
                        </a:cubicBezTo>
                        <a:cubicBezTo>
                          <a:pt x="5369" y="1253"/>
                          <a:pt x="5369" y="1230"/>
                          <a:pt x="5351" y="1211"/>
                        </a:cubicBezTo>
                        <a:lnTo>
                          <a:pt x="5351" y="1193"/>
                        </a:lnTo>
                        <a:lnTo>
                          <a:pt x="5296" y="1114"/>
                        </a:lnTo>
                        <a:lnTo>
                          <a:pt x="5254" y="1193"/>
                        </a:lnTo>
                        <a:cubicBezTo>
                          <a:pt x="5254" y="1211"/>
                          <a:pt x="5235" y="1211"/>
                          <a:pt x="5217" y="1211"/>
                        </a:cubicBezTo>
                        <a:cubicBezTo>
                          <a:pt x="5205" y="1217"/>
                          <a:pt x="5184" y="1221"/>
                          <a:pt x="5154" y="1221"/>
                        </a:cubicBezTo>
                        <a:cubicBezTo>
                          <a:pt x="5094" y="1221"/>
                          <a:pt x="5000" y="1205"/>
                          <a:pt x="4870" y="1156"/>
                        </a:cubicBezTo>
                        <a:cubicBezTo>
                          <a:pt x="4676" y="1096"/>
                          <a:pt x="4579" y="999"/>
                          <a:pt x="4524" y="925"/>
                        </a:cubicBezTo>
                        <a:cubicBezTo>
                          <a:pt x="4487" y="865"/>
                          <a:pt x="4464" y="809"/>
                          <a:pt x="4464" y="809"/>
                        </a:cubicBezTo>
                        <a:lnTo>
                          <a:pt x="4464" y="749"/>
                        </a:lnTo>
                        <a:lnTo>
                          <a:pt x="4408" y="768"/>
                        </a:lnTo>
                        <a:cubicBezTo>
                          <a:pt x="4408" y="768"/>
                          <a:pt x="4062" y="886"/>
                          <a:pt x="3645" y="886"/>
                        </a:cubicBezTo>
                        <a:cubicBezTo>
                          <a:pt x="3611" y="886"/>
                          <a:pt x="3575" y="885"/>
                          <a:pt x="3540" y="883"/>
                        </a:cubicBezTo>
                        <a:cubicBezTo>
                          <a:pt x="3059" y="846"/>
                          <a:pt x="2542" y="675"/>
                          <a:pt x="2292" y="37"/>
                        </a:cubicBezTo>
                        <a:lnTo>
                          <a:pt x="2292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2182;p47">
                    <a:extLst>
                      <a:ext uri="{FF2B5EF4-FFF2-40B4-BE49-F238E27FC236}">
                        <a16:creationId xmlns:a16="http://schemas.microsoft.com/office/drawing/2014/main" id="{88F5DDB6-2C8D-C8D5-7D0E-CDB51E2C4895}"/>
                      </a:ext>
                    </a:extLst>
                  </p:cNvPr>
                  <p:cNvSpPr/>
                  <p:nvPr/>
                </p:nvSpPr>
                <p:spPr>
                  <a:xfrm>
                    <a:off x="6196125" y="1294357"/>
                    <a:ext cx="105191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" h="653" extrusionOk="0">
                        <a:moveTo>
                          <a:pt x="389" y="1"/>
                        </a:moveTo>
                        <a:cubicBezTo>
                          <a:pt x="255" y="1"/>
                          <a:pt x="195" y="75"/>
                          <a:pt x="139" y="93"/>
                        </a:cubicBezTo>
                        <a:cubicBezTo>
                          <a:pt x="113" y="107"/>
                          <a:pt x="89" y="112"/>
                          <a:pt x="68" y="112"/>
                        </a:cubicBezTo>
                        <a:cubicBezTo>
                          <a:pt x="27" y="112"/>
                          <a:pt x="1" y="93"/>
                          <a:pt x="1" y="93"/>
                        </a:cubicBezTo>
                        <a:lnTo>
                          <a:pt x="1" y="93"/>
                        </a:lnTo>
                        <a:cubicBezTo>
                          <a:pt x="1" y="93"/>
                          <a:pt x="24" y="190"/>
                          <a:pt x="116" y="209"/>
                        </a:cubicBezTo>
                        <a:cubicBezTo>
                          <a:pt x="131" y="212"/>
                          <a:pt x="144" y="214"/>
                          <a:pt x="155" y="214"/>
                        </a:cubicBezTo>
                        <a:cubicBezTo>
                          <a:pt x="215" y="214"/>
                          <a:pt x="228" y="169"/>
                          <a:pt x="310" y="153"/>
                        </a:cubicBezTo>
                        <a:lnTo>
                          <a:pt x="310" y="153"/>
                        </a:lnTo>
                        <a:cubicBezTo>
                          <a:pt x="292" y="209"/>
                          <a:pt x="292" y="269"/>
                          <a:pt x="292" y="324"/>
                        </a:cubicBezTo>
                        <a:cubicBezTo>
                          <a:pt x="292" y="518"/>
                          <a:pt x="370" y="652"/>
                          <a:pt x="486" y="652"/>
                        </a:cubicBezTo>
                        <a:cubicBezTo>
                          <a:pt x="578" y="652"/>
                          <a:pt x="657" y="518"/>
                          <a:pt x="657" y="324"/>
                        </a:cubicBezTo>
                        <a:cubicBezTo>
                          <a:pt x="657" y="153"/>
                          <a:pt x="578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2183;p47">
                    <a:extLst>
                      <a:ext uri="{FF2B5EF4-FFF2-40B4-BE49-F238E27FC236}">
                        <a16:creationId xmlns:a16="http://schemas.microsoft.com/office/drawing/2014/main" id="{371EF021-D708-2346-0100-43D96B981D69}"/>
                      </a:ext>
                    </a:extLst>
                  </p:cNvPr>
                  <p:cNvSpPr/>
                  <p:nvPr/>
                </p:nvSpPr>
                <p:spPr>
                  <a:xfrm>
                    <a:off x="6588230" y="1294357"/>
                    <a:ext cx="104390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653" extrusionOk="0">
                        <a:moveTo>
                          <a:pt x="171" y="1"/>
                        </a:moveTo>
                        <a:cubicBezTo>
                          <a:pt x="74" y="1"/>
                          <a:pt x="0" y="153"/>
                          <a:pt x="0" y="324"/>
                        </a:cubicBezTo>
                        <a:cubicBezTo>
                          <a:pt x="0" y="518"/>
                          <a:pt x="74" y="652"/>
                          <a:pt x="171" y="652"/>
                        </a:cubicBezTo>
                        <a:cubicBezTo>
                          <a:pt x="287" y="652"/>
                          <a:pt x="365" y="518"/>
                          <a:pt x="365" y="324"/>
                        </a:cubicBezTo>
                        <a:cubicBezTo>
                          <a:pt x="365" y="269"/>
                          <a:pt x="365" y="209"/>
                          <a:pt x="347" y="153"/>
                        </a:cubicBezTo>
                        <a:lnTo>
                          <a:pt x="347" y="153"/>
                        </a:lnTo>
                        <a:cubicBezTo>
                          <a:pt x="425" y="169"/>
                          <a:pt x="437" y="214"/>
                          <a:pt x="497" y="214"/>
                        </a:cubicBezTo>
                        <a:cubicBezTo>
                          <a:pt x="508" y="214"/>
                          <a:pt x="521" y="212"/>
                          <a:pt x="536" y="209"/>
                        </a:cubicBezTo>
                        <a:cubicBezTo>
                          <a:pt x="633" y="190"/>
                          <a:pt x="652" y="93"/>
                          <a:pt x="652" y="93"/>
                        </a:cubicBezTo>
                        <a:lnTo>
                          <a:pt x="652" y="93"/>
                        </a:lnTo>
                        <a:cubicBezTo>
                          <a:pt x="652" y="93"/>
                          <a:pt x="627" y="112"/>
                          <a:pt x="588" y="112"/>
                        </a:cubicBezTo>
                        <a:cubicBezTo>
                          <a:pt x="568" y="112"/>
                          <a:pt x="544" y="107"/>
                          <a:pt x="518" y="93"/>
                        </a:cubicBezTo>
                        <a:cubicBezTo>
                          <a:pt x="462" y="75"/>
                          <a:pt x="40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2184;p47">
                    <a:extLst>
                      <a:ext uri="{FF2B5EF4-FFF2-40B4-BE49-F238E27FC236}">
                        <a16:creationId xmlns:a16="http://schemas.microsoft.com/office/drawing/2014/main" id="{42249C37-BC1B-6EC8-C8FB-16030B1BB133}"/>
                      </a:ext>
                    </a:extLst>
                  </p:cNvPr>
                  <p:cNvSpPr/>
                  <p:nvPr/>
                </p:nvSpPr>
                <p:spPr>
                  <a:xfrm>
                    <a:off x="6387774" y="1326538"/>
                    <a:ext cx="64523" cy="120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755" extrusionOk="0">
                        <a:moveTo>
                          <a:pt x="308" y="1"/>
                        </a:moveTo>
                        <a:cubicBezTo>
                          <a:pt x="288" y="1"/>
                          <a:pt x="268" y="19"/>
                          <a:pt x="268" y="49"/>
                        </a:cubicBezTo>
                        <a:lnTo>
                          <a:pt x="231" y="280"/>
                        </a:lnTo>
                        <a:cubicBezTo>
                          <a:pt x="213" y="280"/>
                          <a:pt x="190" y="280"/>
                          <a:pt x="134" y="317"/>
                        </a:cubicBezTo>
                        <a:cubicBezTo>
                          <a:pt x="97" y="336"/>
                          <a:pt x="56" y="354"/>
                          <a:pt x="37" y="396"/>
                        </a:cubicBezTo>
                        <a:cubicBezTo>
                          <a:pt x="0" y="433"/>
                          <a:pt x="0" y="493"/>
                          <a:pt x="0" y="548"/>
                        </a:cubicBezTo>
                        <a:cubicBezTo>
                          <a:pt x="19" y="664"/>
                          <a:pt x="74" y="724"/>
                          <a:pt x="153" y="742"/>
                        </a:cubicBezTo>
                        <a:cubicBezTo>
                          <a:pt x="185" y="750"/>
                          <a:pt x="217" y="755"/>
                          <a:pt x="247" y="755"/>
                        </a:cubicBezTo>
                        <a:cubicBezTo>
                          <a:pt x="290" y="755"/>
                          <a:pt x="330" y="746"/>
                          <a:pt x="365" y="724"/>
                        </a:cubicBezTo>
                        <a:cubicBezTo>
                          <a:pt x="384" y="701"/>
                          <a:pt x="402" y="682"/>
                          <a:pt x="384" y="664"/>
                        </a:cubicBezTo>
                        <a:cubicBezTo>
                          <a:pt x="365" y="627"/>
                          <a:pt x="347" y="627"/>
                          <a:pt x="328" y="627"/>
                        </a:cubicBezTo>
                        <a:cubicBezTo>
                          <a:pt x="299" y="640"/>
                          <a:pt x="263" y="653"/>
                          <a:pt x="229" y="653"/>
                        </a:cubicBezTo>
                        <a:cubicBezTo>
                          <a:pt x="215" y="653"/>
                          <a:pt x="202" y="651"/>
                          <a:pt x="190" y="645"/>
                        </a:cubicBezTo>
                        <a:cubicBezTo>
                          <a:pt x="134" y="645"/>
                          <a:pt x="116" y="608"/>
                          <a:pt x="97" y="530"/>
                        </a:cubicBezTo>
                        <a:cubicBezTo>
                          <a:pt x="97" y="511"/>
                          <a:pt x="97" y="470"/>
                          <a:pt x="116" y="451"/>
                        </a:cubicBezTo>
                        <a:cubicBezTo>
                          <a:pt x="134" y="433"/>
                          <a:pt x="153" y="414"/>
                          <a:pt x="171" y="396"/>
                        </a:cubicBezTo>
                        <a:lnTo>
                          <a:pt x="287" y="354"/>
                        </a:lnTo>
                        <a:lnTo>
                          <a:pt x="328" y="354"/>
                        </a:lnTo>
                        <a:lnTo>
                          <a:pt x="365" y="68"/>
                        </a:lnTo>
                        <a:cubicBezTo>
                          <a:pt x="365" y="31"/>
                          <a:pt x="347" y="8"/>
                          <a:pt x="328" y="8"/>
                        </a:cubicBezTo>
                        <a:cubicBezTo>
                          <a:pt x="322" y="3"/>
                          <a:pt x="315" y="1"/>
                          <a:pt x="30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2185;p47">
                    <a:extLst>
                      <a:ext uri="{FF2B5EF4-FFF2-40B4-BE49-F238E27FC236}">
                        <a16:creationId xmlns:a16="http://schemas.microsoft.com/office/drawing/2014/main" id="{1385F91D-997C-7302-53E8-994DCFBAD572}"/>
                      </a:ext>
                    </a:extLst>
                  </p:cNvPr>
                  <p:cNvSpPr/>
                  <p:nvPr/>
                </p:nvSpPr>
                <p:spPr>
                  <a:xfrm>
                    <a:off x="6193243" y="1204856"/>
                    <a:ext cx="126645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1" h="482" extrusionOk="0">
                        <a:moveTo>
                          <a:pt x="347" y="1"/>
                        </a:moveTo>
                        <a:cubicBezTo>
                          <a:pt x="176" y="1"/>
                          <a:pt x="60" y="135"/>
                          <a:pt x="42" y="190"/>
                        </a:cubicBezTo>
                        <a:cubicBezTo>
                          <a:pt x="42" y="269"/>
                          <a:pt x="0" y="384"/>
                          <a:pt x="42" y="444"/>
                        </a:cubicBezTo>
                        <a:cubicBezTo>
                          <a:pt x="51" y="472"/>
                          <a:pt x="65" y="481"/>
                          <a:pt x="79" y="481"/>
                        </a:cubicBezTo>
                        <a:cubicBezTo>
                          <a:pt x="92" y="481"/>
                          <a:pt x="106" y="472"/>
                          <a:pt x="116" y="463"/>
                        </a:cubicBezTo>
                        <a:cubicBezTo>
                          <a:pt x="116" y="463"/>
                          <a:pt x="200" y="345"/>
                          <a:pt x="355" y="345"/>
                        </a:cubicBezTo>
                        <a:cubicBezTo>
                          <a:pt x="366" y="345"/>
                          <a:pt x="377" y="346"/>
                          <a:pt x="388" y="347"/>
                        </a:cubicBezTo>
                        <a:cubicBezTo>
                          <a:pt x="557" y="347"/>
                          <a:pt x="667" y="406"/>
                          <a:pt x="718" y="406"/>
                        </a:cubicBezTo>
                        <a:cubicBezTo>
                          <a:pt x="725" y="406"/>
                          <a:pt x="730" y="405"/>
                          <a:pt x="735" y="403"/>
                        </a:cubicBezTo>
                        <a:cubicBezTo>
                          <a:pt x="790" y="384"/>
                          <a:pt x="790" y="116"/>
                          <a:pt x="753" y="56"/>
                        </a:cubicBezTo>
                        <a:cubicBezTo>
                          <a:pt x="712" y="19"/>
                          <a:pt x="504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2186;p47">
                    <a:extLst>
                      <a:ext uri="{FF2B5EF4-FFF2-40B4-BE49-F238E27FC236}">
                        <a16:creationId xmlns:a16="http://schemas.microsoft.com/office/drawing/2014/main" id="{251B2EA5-4E05-9E81-02A8-8F580979825B}"/>
                      </a:ext>
                    </a:extLst>
                  </p:cNvPr>
                  <p:cNvSpPr/>
                  <p:nvPr/>
                </p:nvSpPr>
                <p:spPr>
                  <a:xfrm>
                    <a:off x="6560051" y="1191567"/>
                    <a:ext cx="135611" cy="7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" h="459" extrusionOk="0">
                        <a:moveTo>
                          <a:pt x="446" y="1"/>
                        </a:moveTo>
                        <a:cubicBezTo>
                          <a:pt x="260" y="1"/>
                          <a:pt x="132" y="42"/>
                          <a:pt x="19" y="139"/>
                        </a:cubicBezTo>
                        <a:cubicBezTo>
                          <a:pt x="19" y="139"/>
                          <a:pt x="1" y="158"/>
                          <a:pt x="19" y="218"/>
                        </a:cubicBezTo>
                        <a:cubicBezTo>
                          <a:pt x="19" y="273"/>
                          <a:pt x="79" y="412"/>
                          <a:pt x="135" y="449"/>
                        </a:cubicBezTo>
                        <a:cubicBezTo>
                          <a:pt x="146" y="456"/>
                          <a:pt x="156" y="459"/>
                          <a:pt x="166" y="459"/>
                        </a:cubicBezTo>
                        <a:cubicBezTo>
                          <a:pt x="207" y="459"/>
                          <a:pt x="242" y="404"/>
                          <a:pt x="366" y="370"/>
                        </a:cubicBezTo>
                        <a:cubicBezTo>
                          <a:pt x="390" y="367"/>
                          <a:pt x="414" y="365"/>
                          <a:pt x="437" y="365"/>
                        </a:cubicBezTo>
                        <a:cubicBezTo>
                          <a:pt x="540" y="365"/>
                          <a:pt x="626" y="396"/>
                          <a:pt x="675" y="430"/>
                        </a:cubicBezTo>
                        <a:cubicBezTo>
                          <a:pt x="703" y="439"/>
                          <a:pt x="741" y="449"/>
                          <a:pt x="772" y="449"/>
                        </a:cubicBezTo>
                        <a:cubicBezTo>
                          <a:pt x="804" y="449"/>
                          <a:pt x="828" y="439"/>
                          <a:pt x="828" y="412"/>
                        </a:cubicBezTo>
                        <a:cubicBezTo>
                          <a:pt x="828" y="370"/>
                          <a:pt x="846" y="236"/>
                          <a:pt x="846" y="181"/>
                        </a:cubicBezTo>
                        <a:cubicBezTo>
                          <a:pt x="846" y="102"/>
                          <a:pt x="791" y="42"/>
                          <a:pt x="560" y="5"/>
                        </a:cubicBezTo>
                        <a:cubicBezTo>
                          <a:pt x="520" y="2"/>
                          <a:pt x="482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2187;p47">
                    <a:extLst>
                      <a:ext uri="{FF2B5EF4-FFF2-40B4-BE49-F238E27FC236}">
                        <a16:creationId xmlns:a16="http://schemas.microsoft.com/office/drawing/2014/main" id="{A01889C9-2CA3-6B85-7671-B2969AAE9383}"/>
                      </a:ext>
                    </a:extLst>
                  </p:cNvPr>
                  <p:cNvSpPr/>
                  <p:nvPr/>
                </p:nvSpPr>
                <p:spPr>
                  <a:xfrm>
                    <a:off x="6292350" y="1503779"/>
                    <a:ext cx="283390" cy="175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" h="1098" extrusionOk="0">
                        <a:moveTo>
                          <a:pt x="1460" y="0"/>
                        </a:moveTo>
                        <a:cubicBezTo>
                          <a:pt x="1308" y="19"/>
                          <a:pt x="1211" y="79"/>
                          <a:pt x="961" y="97"/>
                        </a:cubicBezTo>
                        <a:cubicBezTo>
                          <a:pt x="918" y="103"/>
                          <a:pt x="872" y="106"/>
                          <a:pt x="825" y="106"/>
                        </a:cubicBezTo>
                        <a:cubicBezTo>
                          <a:pt x="576" y="106"/>
                          <a:pt x="287" y="37"/>
                          <a:pt x="190" y="37"/>
                        </a:cubicBezTo>
                        <a:cubicBezTo>
                          <a:pt x="168" y="29"/>
                          <a:pt x="148" y="25"/>
                          <a:pt x="131" y="25"/>
                        </a:cubicBezTo>
                        <a:cubicBezTo>
                          <a:pt x="70" y="25"/>
                          <a:pt x="33" y="69"/>
                          <a:pt x="19" y="116"/>
                        </a:cubicBezTo>
                        <a:cubicBezTo>
                          <a:pt x="0" y="194"/>
                          <a:pt x="19" y="328"/>
                          <a:pt x="74" y="559"/>
                        </a:cubicBezTo>
                        <a:cubicBezTo>
                          <a:pt x="116" y="791"/>
                          <a:pt x="208" y="906"/>
                          <a:pt x="384" y="980"/>
                        </a:cubicBezTo>
                        <a:cubicBezTo>
                          <a:pt x="482" y="1043"/>
                          <a:pt x="679" y="1098"/>
                          <a:pt x="904" y="1098"/>
                        </a:cubicBezTo>
                        <a:cubicBezTo>
                          <a:pt x="1028" y="1098"/>
                          <a:pt x="1160" y="1081"/>
                          <a:pt x="1289" y="1040"/>
                        </a:cubicBezTo>
                        <a:cubicBezTo>
                          <a:pt x="1654" y="925"/>
                          <a:pt x="1770" y="499"/>
                          <a:pt x="1751" y="310"/>
                        </a:cubicBezTo>
                        <a:cubicBezTo>
                          <a:pt x="1751" y="134"/>
                          <a:pt x="1617" y="0"/>
                          <a:pt x="1460" y="0"/>
                        </a:cubicBezTo>
                        <a:close/>
                      </a:path>
                    </a:pathLst>
                  </a:custGeom>
                  <a:solidFill>
                    <a:srgbClr val="DA785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2188;p47">
                    <a:extLst>
                      <a:ext uri="{FF2B5EF4-FFF2-40B4-BE49-F238E27FC236}">
                        <a16:creationId xmlns:a16="http://schemas.microsoft.com/office/drawing/2014/main" id="{FF65FDE8-298C-E45A-1702-4A5F76F44DAB}"/>
                      </a:ext>
                    </a:extLst>
                  </p:cNvPr>
                  <p:cNvSpPr/>
                  <p:nvPr/>
                </p:nvSpPr>
                <p:spPr>
                  <a:xfrm>
                    <a:off x="6285625" y="1496894"/>
                    <a:ext cx="296039" cy="189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185" extrusionOk="0">
                        <a:moveTo>
                          <a:pt x="1502" y="99"/>
                        </a:moveTo>
                        <a:cubicBezTo>
                          <a:pt x="1581" y="99"/>
                          <a:pt x="1618" y="122"/>
                          <a:pt x="1678" y="159"/>
                        </a:cubicBezTo>
                        <a:cubicBezTo>
                          <a:pt x="1715" y="214"/>
                          <a:pt x="1733" y="293"/>
                          <a:pt x="1752" y="371"/>
                        </a:cubicBezTo>
                        <a:cubicBezTo>
                          <a:pt x="1752" y="445"/>
                          <a:pt x="1733" y="584"/>
                          <a:pt x="1659" y="718"/>
                        </a:cubicBezTo>
                        <a:cubicBezTo>
                          <a:pt x="1599" y="852"/>
                          <a:pt x="1484" y="986"/>
                          <a:pt x="1313" y="1023"/>
                        </a:cubicBezTo>
                        <a:cubicBezTo>
                          <a:pt x="1184" y="1066"/>
                          <a:pt x="1049" y="1083"/>
                          <a:pt x="923" y="1083"/>
                        </a:cubicBezTo>
                        <a:cubicBezTo>
                          <a:pt x="712" y="1083"/>
                          <a:pt x="528" y="1035"/>
                          <a:pt x="444" y="986"/>
                        </a:cubicBezTo>
                        <a:cubicBezTo>
                          <a:pt x="273" y="907"/>
                          <a:pt x="213" y="815"/>
                          <a:pt x="158" y="584"/>
                        </a:cubicBezTo>
                        <a:cubicBezTo>
                          <a:pt x="116" y="371"/>
                          <a:pt x="98" y="214"/>
                          <a:pt x="116" y="177"/>
                        </a:cubicBezTo>
                        <a:cubicBezTo>
                          <a:pt x="116" y="159"/>
                          <a:pt x="135" y="140"/>
                          <a:pt x="158" y="122"/>
                        </a:cubicBezTo>
                        <a:cubicBezTo>
                          <a:pt x="158" y="122"/>
                          <a:pt x="166" y="112"/>
                          <a:pt x="182" y="112"/>
                        </a:cubicBezTo>
                        <a:cubicBezTo>
                          <a:pt x="191" y="112"/>
                          <a:pt x="201" y="114"/>
                          <a:pt x="213" y="122"/>
                        </a:cubicBezTo>
                        <a:lnTo>
                          <a:pt x="232" y="122"/>
                        </a:lnTo>
                        <a:cubicBezTo>
                          <a:pt x="273" y="122"/>
                          <a:pt x="407" y="159"/>
                          <a:pt x="560" y="177"/>
                        </a:cubicBezTo>
                        <a:cubicBezTo>
                          <a:pt x="654" y="190"/>
                          <a:pt x="770" y="204"/>
                          <a:pt x="877" y="204"/>
                        </a:cubicBezTo>
                        <a:cubicBezTo>
                          <a:pt x="921" y="204"/>
                          <a:pt x="964" y="201"/>
                          <a:pt x="1003" y="196"/>
                        </a:cubicBezTo>
                        <a:cubicBezTo>
                          <a:pt x="1271" y="159"/>
                          <a:pt x="1368" y="99"/>
                          <a:pt x="1502" y="99"/>
                        </a:cubicBezTo>
                        <a:close/>
                        <a:moveTo>
                          <a:pt x="1555" y="0"/>
                        </a:moveTo>
                        <a:cubicBezTo>
                          <a:pt x="1538" y="0"/>
                          <a:pt x="1520" y="2"/>
                          <a:pt x="1502" y="6"/>
                        </a:cubicBezTo>
                        <a:cubicBezTo>
                          <a:pt x="1331" y="6"/>
                          <a:pt x="1234" y="62"/>
                          <a:pt x="985" y="99"/>
                        </a:cubicBezTo>
                        <a:cubicBezTo>
                          <a:pt x="869" y="99"/>
                          <a:pt x="712" y="99"/>
                          <a:pt x="560" y="80"/>
                        </a:cubicBezTo>
                        <a:cubicBezTo>
                          <a:pt x="426" y="62"/>
                          <a:pt x="310" y="25"/>
                          <a:pt x="250" y="25"/>
                        </a:cubicBezTo>
                        <a:cubicBezTo>
                          <a:pt x="227" y="17"/>
                          <a:pt x="203" y="13"/>
                          <a:pt x="181" y="13"/>
                        </a:cubicBezTo>
                        <a:cubicBezTo>
                          <a:pt x="149" y="13"/>
                          <a:pt x="119" y="22"/>
                          <a:pt x="98" y="43"/>
                        </a:cubicBezTo>
                        <a:cubicBezTo>
                          <a:pt x="42" y="62"/>
                          <a:pt x="19" y="99"/>
                          <a:pt x="19" y="159"/>
                        </a:cubicBezTo>
                        <a:cubicBezTo>
                          <a:pt x="1" y="237"/>
                          <a:pt x="1" y="371"/>
                          <a:pt x="61" y="602"/>
                        </a:cubicBezTo>
                        <a:cubicBezTo>
                          <a:pt x="116" y="852"/>
                          <a:pt x="213" y="986"/>
                          <a:pt x="389" y="1083"/>
                        </a:cubicBezTo>
                        <a:cubicBezTo>
                          <a:pt x="503" y="1141"/>
                          <a:pt x="689" y="1185"/>
                          <a:pt x="903" y="1185"/>
                        </a:cubicBezTo>
                        <a:cubicBezTo>
                          <a:pt x="1044" y="1185"/>
                          <a:pt x="1197" y="1166"/>
                          <a:pt x="1350" y="1120"/>
                        </a:cubicBezTo>
                        <a:cubicBezTo>
                          <a:pt x="1544" y="1065"/>
                          <a:pt x="1678" y="931"/>
                          <a:pt x="1752" y="773"/>
                        </a:cubicBezTo>
                        <a:cubicBezTo>
                          <a:pt x="1830" y="621"/>
                          <a:pt x="1849" y="468"/>
                          <a:pt x="1849" y="353"/>
                        </a:cubicBezTo>
                        <a:cubicBezTo>
                          <a:pt x="1830" y="256"/>
                          <a:pt x="1812" y="159"/>
                          <a:pt x="1733" y="99"/>
                        </a:cubicBezTo>
                        <a:cubicBezTo>
                          <a:pt x="1688" y="39"/>
                          <a:pt x="1628" y="0"/>
                          <a:pt x="155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2189;p47">
                    <a:extLst>
                      <a:ext uri="{FF2B5EF4-FFF2-40B4-BE49-F238E27FC236}">
                        <a16:creationId xmlns:a16="http://schemas.microsoft.com/office/drawing/2014/main" id="{59253B62-9BAA-9AD0-3443-FBD98CA62772}"/>
                      </a:ext>
                    </a:extLst>
                  </p:cNvPr>
                  <p:cNvSpPr/>
                  <p:nvPr/>
                </p:nvSpPr>
                <p:spPr>
                  <a:xfrm>
                    <a:off x="6316686" y="1503779"/>
                    <a:ext cx="237600" cy="58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363" extrusionOk="0">
                        <a:moveTo>
                          <a:pt x="1308" y="0"/>
                        </a:moveTo>
                        <a:cubicBezTo>
                          <a:pt x="1156" y="19"/>
                          <a:pt x="1059" y="79"/>
                          <a:pt x="809" y="97"/>
                        </a:cubicBezTo>
                        <a:cubicBezTo>
                          <a:pt x="766" y="103"/>
                          <a:pt x="720" y="106"/>
                          <a:pt x="673" y="106"/>
                        </a:cubicBezTo>
                        <a:cubicBezTo>
                          <a:pt x="424" y="106"/>
                          <a:pt x="135" y="37"/>
                          <a:pt x="38" y="37"/>
                        </a:cubicBezTo>
                        <a:cubicBezTo>
                          <a:pt x="19" y="19"/>
                          <a:pt x="19" y="19"/>
                          <a:pt x="1" y="19"/>
                        </a:cubicBezTo>
                        <a:cubicBezTo>
                          <a:pt x="1" y="116"/>
                          <a:pt x="19" y="231"/>
                          <a:pt x="98" y="287"/>
                        </a:cubicBezTo>
                        <a:cubicBezTo>
                          <a:pt x="171" y="342"/>
                          <a:pt x="373" y="363"/>
                          <a:pt x="591" y="363"/>
                        </a:cubicBezTo>
                        <a:cubicBezTo>
                          <a:pt x="827" y="363"/>
                          <a:pt x="1082" y="339"/>
                          <a:pt x="1211" y="310"/>
                        </a:cubicBezTo>
                        <a:cubicBezTo>
                          <a:pt x="1484" y="268"/>
                          <a:pt x="1424" y="171"/>
                          <a:pt x="1442" y="37"/>
                        </a:cubicBezTo>
                        <a:cubicBezTo>
                          <a:pt x="1405" y="19"/>
                          <a:pt x="1368" y="0"/>
                          <a:pt x="13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2190;p47">
                    <a:extLst>
                      <a:ext uri="{FF2B5EF4-FFF2-40B4-BE49-F238E27FC236}">
                        <a16:creationId xmlns:a16="http://schemas.microsoft.com/office/drawing/2014/main" id="{4E1D3AD5-0F01-2D8E-394E-D90E3F955158}"/>
                      </a:ext>
                    </a:extLst>
                  </p:cNvPr>
                  <p:cNvSpPr/>
                  <p:nvPr/>
                </p:nvSpPr>
                <p:spPr>
                  <a:xfrm>
                    <a:off x="6307080" y="1497855"/>
                    <a:ext cx="250248" cy="70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3" h="440" extrusionOk="0">
                        <a:moveTo>
                          <a:pt x="1447" y="93"/>
                        </a:moveTo>
                        <a:cubicBezTo>
                          <a:pt x="1447" y="153"/>
                          <a:pt x="1447" y="208"/>
                          <a:pt x="1428" y="231"/>
                        </a:cubicBezTo>
                        <a:cubicBezTo>
                          <a:pt x="1428" y="231"/>
                          <a:pt x="1428" y="250"/>
                          <a:pt x="1387" y="268"/>
                        </a:cubicBezTo>
                        <a:cubicBezTo>
                          <a:pt x="1368" y="268"/>
                          <a:pt x="1331" y="287"/>
                          <a:pt x="1271" y="305"/>
                        </a:cubicBezTo>
                        <a:cubicBezTo>
                          <a:pt x="1137" y="324"/>
                          <a:pt x="906" y="347"/>
                          <a:pt x="675" y="347"/>
                        </a:cubicBezTo>
                        <a:cubicBezTo>
                          <a:pt x="560" y="347"/>
                          <a:pt x="463" y="347"/>
                          <a:pt x="370" y="324"/>
                        </a:cubicBezTo>
                        <a:cubicBezTo>
                          <a:pt x="292" y="324"/>
                          <a:pt x="213" y="305"/>
                          <a:pt x="195" y="287"/>
                        </a:cubicBezTo>
                        <a:cubicBezTo>
                          <a:pt x="158" y="250"/>
                          <a:pt x="139" y="190"/>
                          <a:pt x="139" y="116"/>
                        </a:cubicBezTo>
                        <a:lnTo>
                          <a:pt x="139" y="116"/>
                        </a:lnTo>
                        <a:cubicBezTo>
                          <a:pt x="195" y="134"/>
                          <a:pt x="292" y="153"/>
                          <a:pt x="426" y="171"/>
                        </a:cubicBezTo>
                        <a:cubicBezTo>
                          <a:pt x="520" y="184"/>
                          <a:pt x="636" y="198"/>
                          <a:pt x="743" y="198"/>
                        </a:cubicBezTo>
                        <a:cubicBezTo>
                          <a:pt x="787" y="198"/>
                          <a:pt x="830" y="195"/>
                          <a:pt x="869" y="190"/>
                        </a:cubicBezTo>
                        <a:cubicBezTo>
                          <a:pt x="1137" y="153"/>
                          <a:pt x="1234" y="93"/>
                          <a:pt x="1368" y="93"/>
                        </a:cubicBezTo>
                        <a:close/>
                        <a:moveTo>
                          <a:pt x="1" y="0"/>
                        </a:moveTo>
                        <a:lnTo>
                          <a:pt x="1" y="56"/>
                        </a:lnTo>
                        <a:cubicBezTo>
                          <a:pt x="1" y="153"/>
                          <a:pt x="24" y="287"/>
                          <a:pt x="139" y="365"/>
                        </a:cubicBezTo>
                        <a:cubicBezTo>
                          <a:pt x="195" y="402"/>
                          <a:pt x="273" y="421"/>
                          <a:pt x="347" y="439"/>
                        </a:cubicBezTo>
                        <a:lnTo>
                          <a:pt x="675" y="439"/>
                        </a:lnTo>
                        <a:cubicBezTo>
                          <a:pt x="906" y="439"/>
                          <a:pt x="1137" y="421"/>
                          <a:pt x="1271" y="402"/>
                        </a:cubicBezTo>
                        <a:cubicBezTo>
                          <a:pt x="1350" y="384"/>
                          <a:pt x="1410" y="365"/>
                          <a:pt x="1447" y="347"/>
                        </a:cubicBezTo>
                        <a:cubicBezTo>
                          <a:pt x="1484" y="324"/>
                          <a:pt x="1502" y="305"/>
                          <a:pt x="1525" y="268"/>
                        </a:cubicBezTo>
                        <a:cubicBezTo>
                          <a:pt x="1562" y="208"/>
                          <a:pt x="1544" y="134"/>
                          <a:pt x="1544" y="74"/>
                        </a:cubicBezTo>
                        <a:lnTo>
                          <a:pt x="1544" y="56"/>
                        </a:lnTo>
                        <a:lnTo>
                          <a:pt x="1544" y="37"/>
                        </a:lnTo>
                        <a:lnTo>
                          <a:pt x="1525" y="19"/>
                        </a:lnTo>
                        <a:cubicBezTo>
                          <a:pt x="1484" y="0"/>
                          <a:pt x="1428" y="0"/>
                          <a:pt x="1387" y="0"/>
                        </a:cubicBezTo>
                        <a:lnTo>
                          <a:pt x="1331" y="0"/>
                        </a:lnTo>
                        <a:cubicBezTo>
                          <a:pt x="1179" y="19"/>
                          <a:pt x="1100" y="56"/>
                          <a:pt x="851" y="93"/>
                        </a:cubicBezTo>
                        <a:cubicBezTo>
                          <a:pt x="735" y="93"/>
                          <a:pt x="578" y="93"/>
                          <a:pt x="426" y="74"/>
                        </a:cubicBezTo>
                        <a:cubicBezTo>
                          <a:pt x="292" y="56"/>
                          <a:pt x="176" y="19"/>
                          <a:pt x="116" y="19"/>
                        </a:cubicBezTo>
                        <a:cubicBezTo>
                          <a:pt x="98" y="19"/>
                          <a:pt x="79" y="19"/>
                          <a:pt x="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2191;p47">
                    <a:extLst>
                      <a:ext uri="{FF2B5EF4-FFF2-40B4-BE49-F238E27FC236}">
                        <a16:creationId xmlns:a16="http://schemas.microsoft.com/office/drawing/2014/main" id="{007ECB6F-686E-5703-DC25-BEF0A9B50E9C}"/>
                      </a:ext>
                    </a:extLst>
                  </p:cNvPr>
                  <p:cNvSpPr/>
                  <p:nvPr/>
                </p:nvSpPr>
                <p:spPr>
                  <a:xfrm>
                    <a:off x="6335259" y="1611693"/>
                    <a:ext cx="212463" cy="67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424" extrusionOk="0">
                        <a:moveTo>
                          <a:pt x="675" y="1"/>
                        </a:moveTo>
                        <a:cubicBezTo>
                          <a:pt x="328" y="19"/>
                          <a:pt x="97" y="172"/>
                          <a:pt x="0" y="251"/>
                        </a:cubicBezTo>
                        <a:cubicBezTo>
                          <a:pt x="37" y="269"/>
                          <a:pt x="79" y="287"/>
                          <a:pt x="97" y="306"/>
                        </a:cubicBezTo>
                        <a:cubicBezTo>
                          <a:pt x="208" y="369"/>
                          <a:pt x="408" y="424"/>
                          <a:pt x="635" y="424"/>
                        </a:cubicBezTo>
                        <a:cubicBezTo>
                          <a:pt x="760" y="424"/>
                          <a:pt x="892" y="407"/>
                          <a:pt x="1021" y="366"/>
                        </a:cubicBezTo>
                        <a:cubicBezTo>
                          <a:pt x="1155" y="329"/>
                          <a:pt x="1252" y="232"/>
                          <a:pt x="1326" y="135"/>
                        </a:cubicBezTo>
                        <a:cubicBezTo>
                          <a:pt x="1234" y="75"/>
                          <a:pt x="1040" y="1"/>
                          <a:pt x="749" y="1"/>
                        </a:cubicBezTo>
                        <a:close/>
                      </a:path>
                    </a:pathLst>
                  </a:custGeom>
                  <a:solidFill>
                    <a:srgbClr val="FFA4B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2192;p47">
                    <a:extLst>
                      <a:ext uri="{FF2B5EF4-FFF2-40B4-BE49-F238E27FC236}">
                        <a16:creationId xmlns:a16="http://schemas.microsoft.com/office/drawing/2014/main" id="{A36DE9BD-D9E0-50EC-E5E5-D61F9CC876EB}"/>
                      </a:ext>
                    </a:extLst>
                  </p:cNvPr>
                  <p:cNvSpPr/>
                  <p:nvPr/>
                </p:nvSpPr>
                <p:spPr>
                  <a:xfrm>
                    <a:off x="6322610" y="1602086"/>
                    <a:ext cx="237600" cy="84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528" extrusionOk="0">
                        <a:moveTo>
                          <a:pt x="828" y="116"/>
                        </a:moveTo>
                        <a:cubicBezTo>
                          <a:pt x="1059" y="116"/>
                          <a:pt x="1197" y="177"/>
                          <a:pt x="1290" y="213"/>
                        </a:cubicBezTo>
                        <a:cubicBezTo>
                          <a:pt x="1234" y="292"/>
                          <a:pt x="1174" y="347"/>
                          <a:pt x="1082" y="366"/>
                        </a:cubicBezTo>
                        <a:cubicBezTo>
                          <a:pt x="953" y="409"/>
                          <a:pt x="818" y="426"/>
                          <a:pt x="692" y="426"/>
                        </a:cubicBezTo>
                        <a:cubicBezTo>
                          <a:pt x="481" y="426"/>
                          <a:pt x="297" y="378"/>
                          <a:pt x="213" y="329"/>
                        </a:cubicBezTo>
                        <a:cubicBezTo>
                          <a:pt x="195" y="329"/>
                          <a:pt x="195" y="311"/>
                          <a:pt x="176" y="311"/>
                        </a:cubicBezTo>
                        <a:cubicBezTo>
                          <a:pt x="292" y="232"/>
                          <a:pt x="463" y="135"/>
                          <a:pt x="754" y="116"/>
                        </a:cubicBezTo>
                        <a:close/>
                        <a:moveTo>
                          <a:pt x="772" y="1"/>
                        </a:moveTo>
                        <a:lnTo>
                          <a:pt x="772" y="19"/>
                        </a:lnTo>
                        <a:lnTo>
                          <a:pt x="754" y="19"/>
                        </a:lnTo>
                        <a:cubicBezTo>
                          <a:pt x="389" y="43"/>
                          <a:pt x="158" y="177"/>
                          <a:pt x="61" y="274"/>
                        </a:cubicBezTo>
                        <a:lnTo>
                          <a:pt x="1" y="311"/>
                        </a:lnTo>
                        <a:lnTo>
                          <a:pt x="61" y="347"/>
                        </a:lnTo>
                        <a:cubicBezTo>
                          <a:pt x="79" y="366"/>
                          <a:pt x="116" y="408"/>
                          <a:pt x="158" y="426"/>
                        </a:cubicBezTo>
                        <a:cubicBezTo>
                          <a:pt x="272" y="484"/>
                          <a:pt x="458" y="528"/>
                          <a:pt x="672" y="528"/>
                        </a:cubicBezTo>
                        <a:cubicBezTo>
                          <a:pt x="813" y="528"/>
                          <a:pt x="966" y="509"/>
                          <a:pt x="1119" y="463"/>
                        </a:cubicBezTo>
                        <a:cubicBezTo>
                          <a:pt x="1253" y="426"/>
                          <a:pt x="1368" y="329"/>
                          <a:pt x="1447" y="232"/>
                        </a:cubicBezTo>
                        <a:lnTo>
                          <a:pt x="1484" y="195"/>
                        </a:lnTo>
                        <a:lnTo>
                          <a:pt x="1428" y="158"/>
                        </a:lnTo>
                        <a:cubicBezTo>
                          <a:pt x="1331" y="98"/>
                          <a:pt x="1119" y="1"/>
                          <a:pt x="8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2193;p47">
                    <a:extLst>
                      <a:ext uri="{FF2B5EF4-FFF2-40B4-BE49-F238E27FC236}">
                        <a16:creationId xmlns:a16="http://schemas.microsoft.com/office/drawing/2014/main" id="{A0C50BA7-9F0B-3CC1-DB18-815A8ED1F555}"/>
                      </a:ext>
                    </a:extLst>
                  </p:cNvPr>
                  <p:cNvSpPr/>
                  <p:nvPr/>
                </p:nvSpPr>
                <p:spPr>
                  <a:xfrm>
                    <a:off x="5983821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62" y="578"/>
                          <a:pt x="578" y="444"/>
                          <a:pt x="578" y="287"/>
                        </a:cubicBezTo>
                        <a:cubicBezTo>
                          <a:pt x="578" y="134"/>
                          <a:pt x="462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2194;p47">
                    <a:extLst>
                      <a:ext uri="{FF2B5EF4-FFF2-40B4-BE49-F238E27FC236}">
                        <a16:creationId xmlns:a16="http://schemas.microsoft.com/office/drawing/2014/main" id="{054CB643-E59D-DC38-4E47-7DACEF3165D6}"/>
                      </a:ext>
                    </a:extLst>
                  </p:cNvPr>
                  <p:cNvSpPr/>
                  <p:nvPr/>
                </p:nvSpPr>
                <p:spPr>
                  <a:xfrm>
                    <a:off x="5977897" y="1272262"/>
                    <a:ext cx="107432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" h="694" extrusionOk="0">
                        <a:moveTo>
                          <a:pt x="324" y="116"/>
                        </a:moveTo>
                        <a:cubicBezTo>
                          <a:pt x="463" y="116"/>
                          <a:pt x="578" y="213"/>
                          <a:pt x="578" y="347"/>
                        </a:cubicBezTo>
                        <a:cubicBezTo>
                          <a:pt x="578" y="485"/>
                          <a:pt x="463" y="601"/>
                          <a:pt x="324" y="601"/>
                        </a:cubicBezTo>
                        <a:cubicBezTo>
                          <a:pt x="190" y="601"/>
                          <a:pt x="93" y="485"/>
                          <a:pt x="93" y="347"/>
                        </a:cubicBezTo>
                        <a:cubicBezTo>
                          <a:pt x="93" y="213"/>
                          <a:pt x="190" y="116"/>
                          <a:pt x="324" y="116"/>
                        </a:cubicBezTo>
                        <a:close/>
                        <a:moveTo>
                          <a:pt x="324" y="0"/>
                        </a:moveTo>
                        <a:cubicBezTo>
                          <a:pt x="153" y="0"/>
                          <a:pt x="0" y="157"/>
                          <a:pt x="0" y="347"/>
                        </a:cubicBezTo>
                        <a:cubicBezTo>
                          <a:pt x="0" y="541"/>
                          <a:pt x="153" y="693"/>
                          <a:pt x="324" y="693"/>
                        </a:cubicBezTo>
                        <a:cubicBezTo>
                          <a:pt x="518" y="693"/>
                          <a:pt x="670" y="541"/>
                          <a:pt x="670" y="347"/>
                        </a:cubicBezTo>
                        <a:cubicBezTo>
                          <a:pt x="670" y="157"/>
                          <a:pt x="518" y="0"/>
                          <a:pt x="324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2195;p47">
                    <a:extLst>
                      <a:ext uri="{FF2B5EF4-FFF2-40B4-BE49-F238E27FC236}">
                        <a16:creationId xmlns:a16="http://schemas.microsoft.com/office/drawing/2014/main" id="{D93DD2A2-2CBD-A3D3-CCD0-8B23A252CD57}"/>
                      </a:ext>
                    </a:extLst>
                  </p:cNvPr>
                  <p:cNvSpPr/>
                  <p:nvPr/>
                </p:nvSpPr>
                <p:spPr>
                  <a:xfrm>
                    <a:off x="6834637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44" y="578"/>
                          <a:pt x="578" y="444"/>
                          <a:pt x="578" y="287"/>
                        </a:cubicBezTo>
                        <a:cubicBezTo>
                          <a:pt x="578" y="134"/>
                          <a:pt x="444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2196;p47">
                    <a:extLst>
                      <a:ext uri="{FF2B5EF4-FFF2-40B4-BE49-F238E27FC236}">
                        <a16:creationId xmlns:a16="http://schemas.microsoft.com/office/drawing/2014/main" id="{5BC80DA8-B374-F339-7881-4F77EBC90007}"/>
                      </a:ext>
                    </a:extLst>
                  </p:cNvPr>
                  <p:cNvSpPr/>
                  <p:nvPr/>
                </p:nvSpPr>
                <p:spPr>
                  <a:xfrm>
                    <a:off x="6825031" y="1272262"/>
                    <a:ext cx="111115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694" extrusionOk="0">
                        <a:moveTo>
                          <a:pt x="347" y="116"/>
                        </a:moveTo>
                        <a:cubicBezTo>
                          <a:pt x="485" y="116"/>
                          <a:pt x="578" y="213"/>
                          <a:pt x="578" y="347"/>
                        </a:cubicBezTo>
                        <a:cubicBezTo>
                          <a:pt x="578" y="485"/>
                          <a:pt x="485" y="601"/>
                          <a:pt x="347" y="601"/>
                        </a:cubicBezTo>
                        <a:cubicBezTo>
                          <a:pt x="213" y="601"/>
                          <a:pt x="116" y="485"/>
                          <a:pt x="116" y="347"/>
                        </a:cubicBezTo>
                        <a:cubicBezTo>
                          <a:pt x="116" y="213"/>
                          <a:pt x="213" y="116"/>
                          <a:pt x="347" y="116"/>
                        </a:cubicBezTo>
                        <a:close/>
                        <a:moveTo>
                          <a:pt x="347" y="0"/>
                        </a:moveTo>
                        <a:cubicBezTo>
                          <a:pt x="157" y="0"/>
                          <a:pt x="0" y="157"/>
                          <a:pt x="0" y="347"/>
                        </a:cubicBezTo>
                        <a:cubicBezTo>
                          <a:pt x="0" y="541"/>
                          <a:pt x="157" y="693"/>
                          <a:pt x="347" y="693"/>
                        </a:cubicBezTo>
                        <a:cubicBezTo>
                          <a:pt x="541" y="693"/>
                          <a:pt x="693" y="541"/>
                          <a:pt x="693" y="347"/>
                        </a:cubicBezTo>
                        <a:cubicBezTo>
                          <a:pt x="693" y="157"/>
                          <a:pt x="541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2197;p47">
                    <a:extLst>
                      <a:ext uri="{FF2B5EF4-FFF2-40B4-BE49-F238E27FC236}">
                        <a16:creationId xmlns:a16="http://schemas.microsoft.com/office/drawing/2014/main" id="{70B010C3-69F2-8A2B-42E1-3AE66F338B19}"/>
                      </a:ext>
                    </a:extLst>
                  </p:cNvPr>
                  <p:cNvSpPr/>
                  <p:nvPr/>
                </p:nvSpPr>
                <p:spPr>
                  <a:xfrm>
                    <a:off x="6261289" y="658724"/>
                    <a:ext cx="1115629" cy="1965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" h="12279" extrusionOk="0">
                        <a:moveTo>
                          <a:pt x="1848" y="1"/>
                        </a:moveTo>
                        <a:cubicBezTo>
                          <a:pt x="1179" y="1"/>
                          <a:pt x="606" y="325"/>
                          <a:pt x="287" y="810"/>
                        </a:cubicBezTo>
                        <a:cubicBezTo>
                          <a:pt x="37" y="1235"/>
                          <a:pt x="0" y="1697"/>
                          <a:pt x="134" y="2081"/>
                        </a:cubicBezTo>
                        <a:lnTo>
                          <a:pt x="153" y="2081"/>
                        </a:lnTo>
                        <a:cubicBezTo>
                          <a:pt x="439" y="2800"/>
                          <a:pt x="1065" y="2963"/>
                          <a:pt x="1573" y="2963"/>
                        </a:cubicBezTo>
                        <a:cubicBezTo>
                          <a:pt x="1991" y="2963"/>
                          <a:pt x="2329" y="2853"/>
                          <a:pt x="2329" y="2853"/>
                        </a:cubicBezTo>
                        <a:cubicBezTo>
                          <a:pt x="2329" y="2853"/>
                          <a:pt x="2347" y="3084"/>
                          <a:pt x="2754" y="3236"/>
                        </a:cubicBezTo>
                        <a:cubicBezTo>
                          <a:pt x="2888" y="3281"/>
                          <a:pt x="2984" y="3296"/>
                          <a:pt x="3052" y="3296"/>
                        </a:cubicBezTo>
                        <a:cubicBezTo>
                          <a:pt x="3189" y="3296"/>
                          <a:pt x="3216" y="3236"/>
                          <a:pt x="3216" y="3236"/>
                        </a:cubicBezTo>
                        <a:cubicBezTo>
                          <a:pt x="3216" y="3236"/>
                          <a:pt x="3253" y="3315"/>
                          <a:pt x="3253" y="3546"/>
                        </a:cubicBezTo>
                        <a:cubicBezTo>
                          <a:pt x="3235" y="3795"/>
                          <a:pt x="3235" y="3892"/>
                          <a:pt x="3235" y="3892"/>
                        </a:cubicBezTo>
                        <a:lnTo>
                          <a:pt x="3503" y="3680"/>
                        </a:lnTo>
                        <a:cubicBezTo>
                          <a:pt x="3618" y="3601"/>
                          <a:pt x="3734" y="3564"/>
                          <a:pt x="3868" y="3564"/>
                        </a:cubicBezTo>
                        <a:cubicBezTo>
                          <a:pt x="4214" y="3564"/>
                          <a:pt x="4505" y="3832"/>
                          <a:pt x="4505" y="4179"/>
                        </a:cubicBezTo>
                        <a:cubicBezTo>
                          <a:pt x="4505" y="4525"/>
                          <a:pt x="4214" y="4798"/>
                          <a:pt x="3868" y="4798"/>
                        </a:cubicBezTo>
                        <a:cubicBezTo>
                          <a:pt x="3775" y="4798"/>
                          <a:pt x="3678" y="4779"/>
                          <a:pt x="3581" y="4738"/>
                        </a:cubicBezTo>
                        <a:lnTo>
                          <a:pt x="3581" y="4738"/>
                        </a:lnTo>
                        <a:cubicBezTo>
                          <a:pt x="3618" y="4969"/>
                          <a:pt x="3734" y="6239"/>
                          <a:pt x="3003" y="6799"/>
                        </a:cubicBezTo>
                        <a:cubicBezTo>
                          <a:pt x="2754" y="6993"/>
                          <a:pt x="2481" y="7108"/>
                          <a:pt x="2232" y="7182"/>
                        </a:cubicBezTo>
                        <a:cubicBezTo>
                          <a:pt x="2158" y="7339"/>
                          <a:pt x="2061" y="7473"/>
                          <a:pt x="1982" y="7626"/>
                        </a:cubicBezTo>
                        <a:cubicBezTo>
                          <a:pt x="1580" y="8397"/>
                          <a:pt x="2042" y="8915"/>
                          <a:pt x="2042" y="8915"/>
                        </a:cubicBezTo>
                        <a:cubicBezTo>
                          <a:pt x="2042" y="8915"/>
                          <a:pt x="1211" y="9783"/>
                          <a:pt x="1423" y="10477"/>
                        </a:cubicBezTo>
                        <a:cubicBezTo>
                          <a:pt x="1603" y="11117"/>
                          <a:pt x="2240" y="11742"/>
                          <a:pt x="3112" y="11742"/>
                        </a:cubicBezTo>
                        <a:cubicBezTo>
                          <a:pt x="3184" y="11742"/>
                          <a:pt x="3257" y="11737"/>
                          <a:pt x="3332" y="11729"/>
                        </a:cubicBezTo>
                        <a:cubicBezTo>
                          <a:pt x="3559" y="11702"/>
                          <a:pt x="3741" y="11691"/>
                          <a:pt x="3888" y="11691"/>
                        </a:cubicBezTo>
                        <a:cubicBezTo>
                          <a:pt x="4377" y="11691"/>
                          <a:pt x="4490" y="11815"/>
                          <a:pt x="4639" y="11918"/>
                        </a:cubicBezTo>
                        <a:cubicBezTo>
                          <a:pt x="4809" y="12056"/>
                          <a:pt x="4727" y="12279"/>
                          <a:pt x="4820" y="12279"/>
                        </a:cubicBezTo>
                        <a:cubicBezTo>
                          <a:pt x="4833" y="12279"/>
                          <a:pt x="4849" y="12274"/>
                          <a:pt x="4870" y="12265"/>
                        </a:cubicBezTo>
                        <a:cubicBezTo>
                          <a:pt x="5023" y="12209"/>
                          <a:pt x="5623" y="12015"/>
                          <a:pt x="5854" y="11364"/>
                        </a:cubicBezTo>
                        <a:cubicBezTo>
                          <a:pt x="6085" y="10689"/>
                          <a:pt x="5739" y="10379"/>
                          <a:pt x="5739" y="10379"/>
                        </a:cubicBezTo>
                        <a:cubicBezTo>
                          <a:pt x="5739" y="10379"/>
                          <a:pt x="6256" y="10148"/>
                          <a:pt x="6487" y="9474"/>
                        </a:cubicBezTo>
                        <a:cubicBezTo>
                          <a:pt x="6718" y="8822"/>
                          <a:pt x="6487" y="8319"/>
                          <a:pt x="6487" y="8319"/>
                        </a:cubicBezTo>
                        <a:cubicBezTo>
                          <a:pt x="6487" y="8319"/>
                          <a:pt x="6968" y="7723"/>
                          <a:pt x="6547" y="6720"/>
                        </a:cubicBezTo>
                        <a:cubicBezTo>
                          <a:pt x="6122" y="5740"/>
                          <a:pt x="5023" y="5606"/>
                          <a:pt x="5023" y="5606"/>
                        </a:cubicBezTo>
                        <a:cubicBezTo>
                          <a:pt x="5023" y="5606"/>
                          <a:pt x="5277" y="5412"/>
                          <a:pt x="5351" y="4239"/>
                        </a:cubicBezTo>
                        <a:cubicBezTo>
                          <a:pt x="5448" y="3065"/>
                          <a:pt x="5046" y="1794"/>
                          <a:pt x="3678" y="713"/>
                        </a:cubicBezTo>
                        <a:cubicBezTo>
                          <a:pt x="3082" y="233"/>
                          <a:pt x="2463" y="20"/>
                          <a:pt x="1904" y="2"/>
                        </a:cubicBezTo>
                        <a:cubicBezTo>
                          <a:pt x="1885" y="1"/>
                          <a:pt x="1867" y="1"/>
                          <a:pt x="1848" y="1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2198;p47">
                    <a:extLst>
                      <a:ext uri="{FF2B5EF4-FFF2-40B4-BE49-F238E27FC236}">
                        <a16:creationId xmlns:a16="http://schemas.microsoft.com/office/drawing/2014/main" id="{B420AE6E-50F4-3A90-6B8F-0EE51065DDED}"/>
                      </a:ext>
                    </a:extLst>
                  </p:cNvPr>
                  <p:cNvSpPr/>
                  <p:nvPr/>
                </p:nvSpPr>
                <p:spPr>
                  <a:xfrm>
                    <a:off x="6251682" y="652800"/>
                    <a:ext cx="1100899" cy="1980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" h="12370" extrusionOk="0">
                        <a:moveTo>
                          <a:pt x="1904" y="98"/>
                        </a:moveTo>
                        <a:cubicBezTo>
                          <a:pt x="1924" y="98"/>
                          <a:pt x="1944" y="98"/>
                          <a:pt x="1964" y="99"/>
                        </a:cubicBezTo>
                        <a:cubicBezTo>
                          <a:pt x="2504" y="117"/>
                          <a:pt x="3119" y="311"/>
                          <a:pt x="3697" y="792"/>
                        </a:cubicBezTo>
                        <a:cubicBezTo>
                          <a:pt x="5046" y="1850"/>
                          <a:pt x="5452" y="3121"/>
                          <a:pt x="5374" y="4276"/>
                        </a:cubicBezTo>
                        <a:cubicBezTo>
                          <a:pt x="5314" y="4853"/>
                          <a:pt x="5240" y="5181"/>
                          <a:pt x="5161" y="5371"/>
                        </a:cubicBezTo>
                        <a:cubicBezTo>
                          <a:pt x="5143" y="5468"/>
                          <a:pt x="5106" y="5528"/>
                          <a:pt x="5083" y="5565"/>
                        </a:cubicBezTo>
                        <a:cubicBezTo>
                          <a:pt x="5064" y="5602"/>
                          <a:pt x="5046" y="5602"/>
                          <a:pt x="5046" y="5602"/>
                        </a:cubicBezTo>
                        <a:lnTo>
                          <a:pt x="4967" y="5680"/>
                        </a:lnTo>
                        <a:lnTo>
                          <a:pt x="5083" y="5699"/>
                        </a:lnTo>
                        <a:cubicBezTo>
                          <a:pt x="5083" y="5699"/>
                          <a:pt x="6164" y="5814"/>
                          <a:pt x="6566" y="6780"/>
                        </a:cubicBezTo>
                        <a:cubicBezTo>
                          <a:pt x="6778" y="7261"/>
                          <a:pt x="6760" y="7663"/>
                          <a:pt x="6681" y="7912"/>
                        </a:cubicBezTo>
                        <a:cubicBezTo>
                          <a:pt x="6626" y="8185"/>
                          <a:pt x="6510" y="8337"/>
                          <a:pt x="6510" y="8337"/>
                        </a:cubicBezTo>
                        <a:lnTo>
                          <a:pt x="6492" y="8356"/>
                        </a:lnTo>
                        <a:lnTo>
                          <a:pt x="6510" y="8374"/>
                        </a:lnTo>
                        <a:cubicBezTo>
                          <a:pt x="6510" y="8374"/>
                          <a:pt x="6723" y="8859"/>
                          <a:pt x="6492" y="9511"/>
                        </a:cubicBezTo>
                        <a:cubicBezTo>
                          <a:pt x="6279" y="10148"/>
                          <a:pt x="5776" y="10361"/>
                          <a:pt x="5776" y="10361"/>
                        </a:cubicBezTo>
                        <a:lnTo>
                          <a:pt x="5720" y="10398"/>
                        </a:lnTo>
                        <a:lnTo>
                          <a:pt x="5757" y="10435"/>
                        </a:lnTo>
                        <a:cubicBezTo>
                          <a:pt x="5757" y="10435"/>
                          <a:pt x="5836" y="10514"/>
                          <a:pt x="5891" y="10666"/>
                        </a:cubicBezTo>
                        <a:cubicBezTo>
                          <a:pt x="5951" y="10823"/>
                          <a:pt x="5970" y="11054"/>
                          <a:pt x="5854" y="11378"/>
                        </a:cubicBezTo>
                        <a:cubicBezTo>
                          <a:pt x="5642" y="12015"/>
                          <a:pt x="5064" y="12209"/>
                          <a:pt x="4912" y="12265"/>
                        </a:cubicBezTo>
                        <a:lnTo>
                          <a:pt x="4893" y="12265"/>
                        </a:lnTo>
                        <a:cubicBezTo>
                          <a:pt x="4875" y="12265"/>
                          <a:pt x="4875" y="12246"/>
                          <a:pt x="4875" y="12209"/>
                        </a:cubicBezTo>
                        <a:cubicBezTo>
                          <a:pt x="4852" y="12131"/>
                          <a:pt x="4833" y="12015"/>
                          <a:pt x="4736" y="11918"/>
                        </a:cubicBezTo>
                        <a:cubicBezTo>
                          <a:pt x="4644" y="11863"/>
                          <a:pt x="4547" y="11766"/>
                          <a:pt x="4353" y="11724"/>
                        </a:cubicBezTo>
                        <a:cubicBezTo>
                          <a:pt x="4256" y="11696"/>
                          <a:pt x="4140" y="11683"/>
                          <a:pt x="3986" y="11683"/>
                        </a:cubicBezTo>
                        <a:cubicBezTo>
                          <a:pt x="3833" y="11683"/>
                          <a:pt x="3641" y="11696"/>
                          <a:pt x="3392" y="11724"/>
                        </a:cubicBezTo>
                        <a:cubicBezTo>
                          <a:pt x="3318" y="11733"/>
                          <a:pt x="3245" y="11737"/>
                          <a:pt x="3175" y="11737"/>
                        </a:cubicBezTo>
                        <a:cubicBezTo>
                          <a:pt x="2320" y="11737"/>
                          <a:pt x="1700" y="11118"/>
                          <a:pt x="1525" y="10495"/>
                        </a:cubicBezTo>
                        <a:cubicBezTo>
                          <a:pt x="1428" y="10185"/>
                          <a:pt x="1580" y="9802"/>
                          <a:pt x="1756" y="9492"/>
                        </a:cubicBezTo>
                        <a:cubicBezTo>
                          <a:pt x="1945" y="9206"/>
                          <a:pt x="2139" y="8975"/>
                          <a:pt x="2139" y="8975"/>
                        </a:cubicBezTo>
                        <a:lnTo>
                          <a:pt x="2176" y="8952"/>
                        </a:lnTo>
                        <a:lnTo>
                          <a:pt x="2139" y="8915"/>
                        </a:lnTo>
                        <a:cubicBezTo>
                          <a:pt x="2139" y="8915"/>
                          <a:pt x="2024" y="8799"/>
                          <a:pt x="1964" y="8587"/>
                        </a:cubicBezTo>
                        <a:cubicBezTo>
                          <a:pt x="1908" y="8374"/>
                          <a:pt x="1890" y="8069"/>
                          <a:pt x="2079" y="7681"/>
                        </a:cubicBezTo>
                        <a:cubicBezTo>
                          <a:pt x="2158" y="7547"/>
                          <a:pt x="2255" y="7395"/>
                          <a:pt x="2333" y="7261"/>
                        </a:cubicBezTo>
                        <a:cubicBezTo>
                          <a:pt x="2583" y="7182"/>
                          <a:pt x="2851" y="7067"/>
                          <a:pt x="3100" y="6873"/>
                        </a:cubicBezTo>
                        <a:cubicBezTo>
                          <a:pt x="3465" y="6586"/>
                          <a:pt x="3641" y="6124"/>
                          <a:pt x="3697" y="5699"/>
                        </a:cubicBezTo>
                        <a:cubicBezTo>
                          <a:pt x="3757" y="5297"/>
                          <a:pt x="3720" y="4987"/>
                          <a:pt x="3697" y="4835"/>
                        </a:cubicBezTo>
                        <a:lnTo>
                          <a:pt x="3697" y="4835"/>
                        </a:lnTo>
                        <a:cubicBezTo>
                          <a:pt x="3775" y="4853"/>
                          <a:pt x="3854" y="4890"/>
                          <a:pt x="3928" y="4890"/>
                        </a:cubicBezTo>
                        <a:cubicBezTo>
                          <a:pt x="4316" y="4890"/>
                          <a:pt x="4602" y="4585"/>
                          <a:pt x="4602" y="4216"/>
                        </a:cubicBezTo>
                        <a:cubicBezTo>
                          <a:pt x="4602" y="3851"/>
                          <a:pt x="4316" y="3546"/>
                          <a:pt x="3928" y="3546"/>
                        </a:cubicBezTo>
                        <a:cubicBezTo>
                          <a:pt x="3794" y="3546"/>
                          <a:pt x="3641" y="3601"/>
                          <a:pt x="3526" y="3680"/>
                        </a:cubicBezTo>
                        <a:lnTo>
                          <a:pt x="3350" y="3832"/>
                        </a:lnTo>
                        <a:lnTo>
                          <a:pt x="3350" y="3583"/>
                        </a:lnTo>
                        <a:cubicBezTo>
                          <a:pt x="3373" y="3467"/>
                          <a:pt x="3350" y="3389"/>
                          <a:pt x="3331" y="3333"/>
                        </a:cubicBezTo>
                        <a:cubicBezTo>
                          <a:pt x="3331" y="3315"/>
                          <a:pt x="3331" y="3292"/>
                          <a:pt x="3313" y="3273"/>
                        </a:cubicBezTo>
                        <a:lnTo>
                          <a:pt x="3313" y="3255"/>
                        </a:lnTo>
                        <a:lnTo>
                          <a:pt x="3258" y="3176"/>
                        </a:lnTo>
                        <a:lnTo>
                          <a:pt x="3216" y="3255"/>
                        </a:lnTo>
                        <a:cubicBezTo>
                          <a:pt x="3216" y="3273"/>
                          <a:pt x="3197" y="3273"/>
                          <a:pt x="3179" y="3273"/>
                        </a:cubicBezTo>
                        <a:cubicBezTo>
                          <a:pt x="3167" y="3279"/>
                          <a:pt x="3146" y="3283"/>
                          <a:pt x="3116" y="3283"/>
                        </a:cubicBezTo>
                        <a:cubicBezTo>
                          <a:pt x="3056" y="3283"/>
                          <a:pt x="2962" y="3267"/>
                          <a:pt x="2832" y="3218"/>
                        </a:cubicBezTo>
                        <a:cubicBezTo>
                          <a:pt x="2638" y="3158"/>
                          <a:pt x="2541" y="3061"/>
                          <a:pt x="2486" y="2987"/>
                        </a:cubicBezTo>
                        <a:cubicBezTo>
                          <a:pt x="2449" y="2927"/>
                          <a:pt x="2426" y="2871"/>
                          <a:pt x="2426" y="2871"/>
                        </a:cubicBezTo>
                        <a:lnTo>
                          <a:pt x="2426" y="2811"/>
                        </a:lnTo>
                        <a:lnTo>
                          <a:pt x="2370" y="2830"/>
                        </a:lnTo>
                        <a:cubicBezTo>
                          <a:pt x="2370" y="2830"/>
                          <a:pt x="2024" y="2948"/>
                          <a:pt x="1607" y="2948"/>
                        </a:cubicBezTo>
                        <a:cubicBezTo>
                          <a:pt x="1573" y="2948"/>
                          <a:pt x="1537" y="2947"/>
                          <a:pt x="1502" y="2945"/>
                        </a:cubicBezTo>
                        <a:cubicBezTo>
                          <a:pt x="1021" y="2908"/>
                          <a:pt x="504" y="2737"/>
                          <a:pt x="254" y="2099"/>
                        </a:cubicBezTo>
                        <a:lnTo>
                          <a:pt x="254" y="2063"/>
                        </a:lnTo>
                        <a:lnTo>
                          <a:pt x="231" y="2063"/>
                        </a:lnTo>
                        <a:cubicBezTo>
                          <a:pt x="116" y="1697"/>
                          <a:pt x="157" y="1272"/>
                          <a:pt x="407" y="866"/>
                        </a:cubicBezTo>
                        <a:cubicBezTo>
                          <a:pt x="685" y="399"/>
                          <a:pt x="1238" y="98"/>
                          <a:pt x="1904" y="98"/>
                        </a:cubicBezTo>
                        <a:close/>
                        <a:moveTo>
                          <a:pt x="1907" y="1"/>
                        </a:moveTo>
                        <a:cubicBezTo>
                          <a:pt x="1219" y="1"/>
                          <a:pt x="629" y="325"/>
                          <a:pt x="310" y="829"/>
                        </a:cubicBezTo>
                        <a:cubicBezTo>
                          <a:pt x="42" y="1254"/>
                          <a:pt x="0" y="1734"/>
                          <a:pt x="139" y="2136"/>
                        </a:cubicBezTo>
                        <a:lnTo>
                          <a:pt x="157" y="2178"/>
                        </a:lnTo>
                        <a:lnTo>
                          <a:pt x="194" y="2178"/>
                        </a:lnTo>
                        <a:cubicBezTo>
                          <a:pt x="462" y="2811"/>
                          <a:pt x="1003" y="3005"/>
                          <a:pt x="1483" y="3042"/>
                        </a:cubicBezTo>
                        <a:cubicBezTo>
                          <a:pt x="1517" y="3043"/>
                          <a:pt x="1551" y="3044"/>
                          <a:pt x="1584" y="3044"/>
                        </a:cubicBezTo>
                        <a:cubicBezTo>
                          <a:pt x="1997" y="3044"/>
                          <a:pt x="2313" y="2944"/>
                          <a:pt x="2352" y="2927"/>
                        </a:cubicBezTo>
                        <a:cubicBezTo>
                          <a:pt x="2370" y="2968"/>
                          <a:pt x="2370" y="2987"/>
                          <a:pt x="2407" y="3042"/>
                        </a:cubicBezTo>
                        <a:cubicBezTo>
                          <a:pt x="2467" y="3139"/>
                          <a:pt x="2601" y="3236"/>
                          <a:pt x="2796" y="3315"/>
                        </a:cubicBezTo>
                        <a:cubicBezTo>
                          <a:pt x="2934" y="3364"/>
                          <a:pt x="3032" y="3380"/>
                          <a:pt x="3105" y="3380"/>
                        </a:cubicBezTo>
                        <a:cubicBezTo>
                          <a:pt x="3141" y="3380"/>
                          <a:pt x="3171" y="3376"/>
                          <a:pt x="3197" y="3370"/>
                        </a:cubicBezTo>
                        <a:cubicBezTo>
                          <a:pt x="3216" y="3370"/>
                          <a:pt x="3234" y="3370"/>
                          <a:pt x="3234" y="3352"/>
                        </a:cubicBezTo>
                        <a:cubicBezTo>
                          <a:pt x="3258" y="3389"/>
                          <a:pt x="3258" y="3467"/>
                          <a:pt x="3258" y="3583"/>
                        </a:cubicBezTo>
                        <a:cubicBezTo>
                          <a:pt x="3258" y="3832"/>
                          <a:pt x="3234" y="3929"/>
                          <a:pt x="3234" y="3929"/>
                        </a:cubicBezTo>
                        <a:lnTo>
                          <a:pt x="3216" y="4045"/>
                        </a:lnTo>
                        <a:lnTo>
                          <a:pt x="3604" y="3754"/>
                        </a:lnTo>
                        <a:cubicBezTo>
                          <a:pt x="3697" y="3680"/>
                          <a:pt x="3812" y="3638"/>
                          <a:pt x="3928" y="3638"/>
                        </a:cubicBezTo>
                        <a:cubicBezTo>
                          <a:pt x="4256" y="3638"/>
                          <a:pt x="4505" y="3911"/>
                          <a:pt x="4505" y="4216"/>
                        </a:cubicBezTo>
                        <a:cubicBezTo>
                          <a:pt x="4505" y="4525"/>
                          <a:pt x="4256" y="4793"/>
                          <a:pt x="3928" y="4793"/>
                        </a:cubicBezTo>
                        <a:cubicBezTo>
                          <a:pt x="3854" y="4793"/>
                          <a:pt x="3757" y="4775"/>
                          <a:pt x="3678" y="4719"/>
                        </a:cubicBezTo>
                        <a:lnTo>
                          <a:pt x="3581" y="4678"/>
                        </a:lnTo>
                        <a:lnTo>
                          <a:pt x="3604" y="4775"/>
                        </a:lnTo>
                        <a:cubicBezTo>
                          <a:pt x="3623" y="4890"/>
                          <a:pt x="3641" y="5278"/>
                          <a:pt x="3604" y="5680"/>
                        </a:cubicBezTo>
                        <a:cubicBezTo>
                          <a:pt x="3544" y="6087"/>
                          <a:pt x="3392" y="6526"/>
                          <a:pt x="3045" y="6799"/>
                        </a:cubicBezTo>
                        <a:cubicBezTo>
                          <a:pt x="2796" y="6970"/>
                          <a:pt x="2523" y="7104"/>
                          <a:pt x="2273" y="7182"/>
                        </a:cubicBezTo>
                        <a:lnTo>
                          <a:pt x="2255" y="7182"/>
                        </a:lnTo>
                        <a:lnTo>
                          <a:pt x="2255" y="7201"/>
                        </a:lnTo>
                        <a:cubicBezTo>
                          <a:pt x="2158" y="7335"/>
                          <a:pt x="2079" y="7492"/>
                          <a:pt x="2005" y="7644"/>
                        </a:cubicBezTo>
                        <a:cubicBezTo>
                          <a:pt x="1793" y="8051"/>
                          <a:pt x="1793" y="8374"/>
                          <a:pt x="1871" y="8605"/>
                        </a:cubicBezTo>
                        <a:cubicBezTo>
                          <a:pt x="1927" y="8818"/>
                          <a:pt x="2024" y="8915"/>
                          <a:pt x="2042" y="8933"/>
                        </a:cubicBezTo>
                        <a:cubicBezTo>
                          <a:pt x="2024" y="8952"/>
                          <a:pt x="1848" y="9146"/>
                          <a:pt x="1677" y="9455"/>
                        </a:cubicBezTo>
                        <a:cubicBezTo>
                          <a:pt x="1483" y="9760"/>
                          <a:pt x="1331" y="10167"/>
                          <a:pt x="1428" y="10532"/>
                        </a:cubicBezTo>
                        <a:cubicBezTo>
                          <a:pt x="1625" y="11191"/>
                          <a:pt x="2281" y="11834"/>
                          <a:pt x="3188" y="11834"/>
                        </a:cubicBezTo>
                        <a:cubicBezTo>
                          <a:pt x="3260" y="11834"/>
                          <a:pt x="3334" y="11830"/>
                          <a:pt x="3410" y="11821"/>
                        </a:cubicBezTo>
                        <a:cubicBezTo>
                          <a:pt x="3627" y="11796"/>
                          <a:pt x="3801" y="11786"/>
                          <a:pt x="3942" y="11786"/>
                        </a:cubicBezTo>
                        <a:cubicBezTo>
                          <a:pt x="4114" y="11786"/>
                          <a:pt x="4238" y="11801"/>
                          <a:pt x="4334" y="11821"/>
                        </a:cubicBezTo>
                        <a:cubicBezTo>
                          <a:pt x="4505" y="11863"/>
                          <a:pt x="4565" y="11918"/>
                          <a:pt x="4662" y="11997"/>
                        </a:cubicBezTo>
                        <a:cubicBezTo>
                          <a:pt x="4736" y="12052"/>
                          <a:pt x="4759" y="12149"/>
                          <a:pt x="4778" y="12228"/>
                        </a:cubicBezTo>
                        <a:cubicBezTo>
                          <a:pt x="4778" y="12265"/>
                          <a:pt x="4778" y="12302"/>
                          <a:pt x="4796" y="12343"/>
                        </a:cubicBezTo>
                        <a:cubicBezTo>
                          <a:pt x="4815" y="12343"/>
                          <a:pt x="4833" y="12362"/>
                          <a:pt x="4875" y="12362"/>
                        </a:cubicBezTo>
                        <a:cubicBezTo>
                          <a:pt x="4881" y="12368"/>
                          <a:pt x="4887" y="12370"/>
                          <a:pt x="4893" y="12370"/>
                        </a:cubicBezTo>
                        <a:cubicBezTo>
                          <a:pt x="4906" y="12370"/>
                          <a:pt x="4918" y="12362"/>
                          <a:pt x="4930" y="12362"/>
                        </a:cubicBezTo>
                        <a:cubicBezTo>
                          <a:pt x="5106" y="12302"/>
                          <a:pt x="5720" y="12094"/>
                          <a:pt x="5951" y="11419"/>
                        </a:cubicBezTo>
                        <a:cubicBezTo>
                          <a:pt x="6067" y="11073"/>
                          <a:pt x="6048" y="10800"/>
                          <a:pt x="5988" y="10629"/>
                        </a:cubicBezTo>
                        <a:cubicBezTo>
                          <a:pt x="5933" y="10495"/>
                          <a:pt x="5891" y="10453"/>
                          <a:pt x="5873" y="10416"/>
                        </a:cubicBezTo>
                        <a:cubicBezTo>
                          <a:pt x="5933" y="10398"/>
                          <a:pt x="6376" y="10167"/>
                          <a:pt x="6584" y="9529"/>
                        </a:cubicBezTo>
                        <a:cubicBezTo>
                          <a:pt x="6815" y="8878"/>
                          <a:pt x="6626" y="8397"/>
                          <a:pt x="6607" y="8356"/>
                        </a:cubicBezTo>
                        <a:cubicBezTo>
                          <a:pt x="6626" y="8337"/>
                          <a:pt x="6723" y="8222"/>
                          <a:pt x="6797" y="7954"/>
                        </a:cubicBezTo>
                        <a:cubicBezTo>
                          <a:pt x="6857" y="7663"/>
                          <a:pt x="6875" y="7242"/>
                          <a:pt x="6663" y="6739"/>
                        </a:cubicBezTo>
                        <a:cubicBezTo>
                          <a:pt x="6261" y="5777"/>
                          <a:pt x="5295" y="5643"/>
                          <a:pt x="5161" y="5625"/>
                        </a:cubicBezTo>
                        <a:cubicBezTo>
                          <a:pt x="5198" y="5583"/>
                          <a:pt x="5221" y="5509"/>
                          <a:pt x="5258" y="5412"/>
                        </a:cubicBezTo>
                        <a:cubicBezTo>
                          <a:pt x="5337" y="5218"/>
                          <a:pt x="5411" y="4872"/>
                          <a:pt x="5471" y="4276"/>
                        </a:cubicBezTo>
                        <a:cubicBezTo>
                          <a:pt x="5545" y="3102"/>
                          <a:pt x="5143" y="1790"/>
                          <a:pt x="3757" y="695"/>
                        </a:cubicBezTo>
                        <a:cubicBezTo>
                          <a:pt x="3161" y="233"/>
                          <a:pt x="2541" y="2"/>
                          <a:pt x="1964" y="2"/>
                        </a:cubicBezTo>
                        <a:cubicBezTo>
                          <a:pt x="1945" y="1"/>
                          <a:pt x="1926" y="1"/>
                          <a:pt x="1907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" name="Google Shape;2199;p47">
              <a:extLst>
                <a:ext uri="{FF2B5EF4-FFF2-40B4-BE49-F238E27FC236}">
                  <a16:creationId xmlns:a16="http://schemas.microsoft.com/office/drawing/2014/main" id="{79E3A197-692F-2873-FF46-521100699CEB}"/>
                </a:ext>
              </a:extLst>
            </p:cNvPr>
            <p:cNvGrpSpPr/>
            <p:nvPr/>
          </p:nvGrpSpPr>
          <p:grpSpPr>
            <a:xfrm>
              <a:off x="5458177" y="1284078"/>
              <a:ext cx="555350" cy="555265"/>
              <a:chOff x="3894327" y="779703"/>
              <a:chExt cx="555350" cy="555265"/>
            </a:xfrm>
          </p:grpSpPr>
          <p:sp>
            <p:nvSpPr>
              <p:cNvPr id="27" name="Google Shape;2200;p47">
                <a:extLst>
                  <a:ext uri="{FF2B5EF4-FFF2-40B4-BE49-F238E27FC236}">
                    <a16:creationId xmlns:a16="http://schemas.microsoft.com/office/drawing/2014/main" id="{67B3EEC2-B625-57DB-CB5D-BB41A0A30CE3}"/>
                  </a:ext>
                </a:extLst>
              </p:cNvPr>
              <p:cNvSpPr/>
              <p:nvPr/>
            </p:nvSpPr>
            <p:spPr>
              <a:xfrm>
                <a:off x="4113366" y="784984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330" y="1"/>
                    </a:moveTo>
                    <a:cubicBezTo>
                      <a:pt x="220" y="1"/>
                      <a:pt x="131" y="69"/>
                      <a:pt x="110" y="174"/>
                    </a:cubicBezTo>
                    <a:lnTo>
                      <a:pt x="0" y="745"/>
                    </a:lnTo>
                    <a:lnTo>
                      <a:pt x="0" y="765"/>
                    </a:lnTo>
                    <a:cubicBezTo>
                      <a:pt x="0" y="854"/>
                      <a:pt x="68" y="917"/>
                      <a:pt x="152" y="917"/>
                    </a:cubicBezTo>
                    <a:lnTo>
                      <a:pt x="1267" y="917"/>
                    </a:lnTo>
                    <a:cubicBezTo>
                      <a:pt x="1356" y="917"/>
                      <a:pt x="1398" y="828"/>
                      <a:pt x="1377" y="745"/>
                    </a:cubicBezTo>
                    <a:lnTo>
                      <a:pt x="1267" y="174"/>
                    </a:lnTo>
                    <a:cubicBezTo>
                      <a:pt x="1246" y="69"/>
                      <a:pt x="1157" y="1"/>
                      <a:pt x="1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01;p47">
                <a:extLst>
                  <a:ext uri="{FF2B5EF4-FFF2-40B4-BE49-F238E27FC236}">
                    <a16:creationId xmlns:a16="http://schemas.microsoft.com/office/drawing/2014/main" id="{1BD16EF9-C994-6AA9-5A4B-431A9ACCB5DF}"/>
                  </a:ext>
                </a:extLst>
              </p:cNvPr>
              <p:cNvSpPr/>
              <p:nvPr/>
            </p:nvSpPr>
            <p:spPr>
              <a:xfrm>
                <a:off x="4106212" y="779703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131" y="105"/>
                    </a:moveTo>
                    <a:cubicBezTo>
                      <a:pt x="1220" y="105"/>
                      <a:pt x="1283" y="173"/>
                      <a:pt x="1309" y="262"/>
                    </a:cubicBezTo>
                    <a:lnTo>
                      <a:pt x="1414" y="827"/>
                    </a:lnTo>
                    <a:cubicBezTo>
                      <a:pt x="1414" y="869"/>
                      <a:pt x="1372" y="937"/>
                      <a:pt x="1330" y="937"/>
                    </a:cubicBezTo>
                    <a:lnTo>
                      <a:pt x="236" y="937"/>
                    </a:lnTo>
                    <a:cubicBezTo>
                      <a:pt x="173" y="937"/>
                      <a:pt x="131" y="869"/>
                      <a:pt x="152" y="827"/>
                    </a:cubicBezTo>
                    <a:lnTo>
                      <a:pt x="262" y="262"/>
                    </a:lnTo>
                    <a:cubicBezTo>
                      <a:pt x="262" y="173"/>
                      <a:pt x="346" y="105"/>
                      <a:pt x="414" y="105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105"/>
                      <a:pt x="152" y="236"/>
                    </a:cubicBezTo>
                    <a:lnTo>
                      <a:pt x="21" y="807"/>
                    </a:lnTo>
                    <a:cubicBezTo>
                      <a:pt x="0" y="937"/>
                      <a:pt x="105" y="1047"/>
                      <a:pt x="236" y="1047"/>
                    </a:cubicBezTo>
                    <a:lnTo>
                      <a:pt x="1330" y="1047"/>
                    </a:lnTo>
                    <a:cubicBezTo>
                      <a:pt x="1461" y="1047"/>
                      <a:pt x="1545" y="937"/>
                      <a:pt x="1524" y="807"/>
                    </a:cubicBezTo>
                    <a:lnTo>
                      <a:pt x="1414" y="236"/>
                    </a:lnTo>
                    <a:cubicBezTo>
                      <a:pt x="1393" y="105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02;p47">
                <a:extLst>
                  <a:ext uri="{FF2B5EF4-FFF2-40B4-BE49-F238E27FC236}">
                    <a16:creationId xmlns:a16="http://schemas.microsoft.com/office/drawing/2014/main" id="{FEA8B9C1-F21C-9421-EA2F-3A2FF96AB393}"/>
                  </a:ext>
                </a:extLst>
              </p:cNvPr>
              <p:cNvSpPr/>
              <p:nvPr/>
            </p:nvSpPr>
            <p:spPr>
              <a:xfrm>
                <a:off x="4271173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03;p47">
                <a:extLst>
                  <a:ext uri="{FF2B5EF4-FFF2-40B4-BE49-F238E27FC236}">
                    <a16:creationId xmlns:a16="http://schemas.microsoft.com/office/drawing/2014/main" id="{C64AF474-9CDF-49A8-BC8C-184B7BF5E799}"/>
                  </a:ext>
                </a:extLst>
              </p:cNvPr>
              <p:cNvSpPr/>
              <p:nvPr/>
            </p:nvSpPr>
            <p:spPr>
              <a:xfrm>
                <a:off x="4265892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04;p47">
                <a:extLst>
                  <a:ext uri="{FF2B5EF4-FFF2-40B4-BE49-F238E27FC236}">
                    <a16:creationId xmlns:a16="http://schemas.microsoft.com/office/drawing/2014/main" id="{AF76E088-95DA-0A0A-4AE2-54549A3BDFDA}"/>
                  </a:ext>
                </a:extLst>
              </p:cNvPr>
              <p:cNvSpPr/>
              <p:nvPr/>
            </p:nvSpPr>
            <p:spPr>
              <a:xfrm>
                <a:off x="4366214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05;p47">
                <a:extLst>
                  <a:ext uri="{FF2B5EF4-FFF2-40B4-BE49-F238E27FC236}">
                    <a16:creationId xmlns:a16="http://schemas.microsoft.com/office/drawing/2014/main" id="{D7CFD245-4442-ED25-D790-F437BFF2BC45}"/>
                  </a:ext>
                </a:extLst>
              </p:cNvPr>
              <p:cNvSpPr/>
              <p:nvPr/>
            </p:nvSpPr>
            <p:spPr>
              <a:xfrm>
                <a:off x="4360423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06;p47">
                <a:extLst>
                  <a:ext uri="{FF2B5EF4-FFF2-40B4-BE49-F238E27FC236}">
                    <a16:creationId xmlns:a16="http://schemas.microsoft.com/office/drawing/2014/main" id="{CC18C370-E2C8-15CA-F488-1BB8C663DE06}"/>
                  </a:ext>
                </a:extLst>
              </p:cNvPr>
              <p:cNvSpPr/>
              <p:nvPr/>
            </p:nvSpPr>
            <p:spPr>
              <a:xfrm>
                <a:off x="4271173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07;p47">
                <a:extLst>
                  <a:ext uri="{FF2B5EF4-FFF2-40B4-BE49-F238E27FC236}">
                    <a16:creationId xmlns:a16="http://schemas.microsoft.com/office/drawing/2014/main" id="{1757C5C5-79D4-C5FA-4683-486167220F9D}"/>
                  </a:ext>
                </a:extLst>
              </p:cNvPr>
              <p:cNvSpPr/>
              <p:nvPr/>
            </p:nvSpPr>
            <p:spPr>
              <a:xfrm>
                <a:off x="4265892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08;p47">
                <a:extLst>
                  <a:ext uri="{FF2B5EF4-FFF2-40B4-BE49-F238E27FC236}">
                    <a16:creationId xmlns:a16="http://schemas.microsoft.com/office/drawing/2014/main" id="{F94446F7-02A7-D0BF-C495-C2BC2B6E1C5F}"/>
                  </a:ext>
                </a:extLst>
              </p:cNvPr>
              <p:cNvSpPr/>
              <p:nvPr/>
            </p:nvSpPr>
            <p:spPr>
              <a:xfrm>
                <a:off x="4111577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09;p47">
                <a:extLst>
                  <a:ext uri="{FF2B5EF4-FFF2-40B4-BE49-F238E27FC236}">
                    <a16:creationId xmlns:a16="http://schemas.microsoft.com/office/drawing/2014/main" id="{3992C9DE-2E00-78C5-64D6-09B092809D7A}"/>
                  </a:ext>
                </a:extLst>
              </p:cNvPr>
              <p:cNvSpPr/>
              <p:nvPr/>
            </p:nvSpPr>
            <p:spPr>
              <a:xfrm>
                <a:off x="4106212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10;p47">
                <a:extLst>
                  <a:ext uri="{FF2B5EF4-FFF2-40B4-BE49-F238E27FC236}">
                    <a16:creationId xmlns:a16="http://schemas.microsoft.com/office/drawing/2014/main" id="{17711BD0-07DA-9A2F-1263-CEFA40971CEB}"/>
                  </a:ext>
                </a:extLst>
              </p:cNvPr>
              <p:cNvSpPr/>
              <p:nvPr/>
            </p:nvSpPr>
            <p:spPr>
              <a:xfrm>
                <a:off x="3950108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11;p47">
                <a:extLst>
                  <a:ext uri="{FF2B5EF4-FFF2-40B4-BE49-F238E27FC236}">
                    <a16:creationId xmlns:a16="http://schemas.microsoft.com/office/drawing/2014/main" id="{AAC39238-3F79-DE99-3374-59C48D0E61DE}"/>
                  </a:ext>
                </a:extLst>
              </p:cNvPr>
              <p:cNvSpPr/>
              <p:nvPr/>
            </p:nvSpPr>
            <p:spPr>
              <a:xfrm>
                <a:off x="3944317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12;p47">
                <a:extLst>
                  <a:ext uri="{FF2B5EF4-FFF2-40B4-BE49-F238E27FC236}">
                    <a16:creationId xmlns:a16="http://schemas.microsoft.com/office/drawing/2014/main" id="{2E4F5A7E-1E8B-FB4A-4007-32499592B01B}"/>
                  </a:ext>
                </a:extLst>
              </p:cNvPr>
              <p:cNvSpPr/>
              <p:nvPr/>
            </p:nvSpPr>
            <p:spPr>
              <a:xfrm>
                <a:off x="3899692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13;p47">
                <a:extLst>
                  <a:ext uri="{FF2B5EF4-FFF2-40B4-BE49-F238E27FC236}">
                    <a16:creationId xmlns:a16="http://schemas.microsoft.com/office/drawing/2014/main" id="{30512228-436D-3198-151B-72E97920E526}"/>
                  </a:ext>
                </a:extLst>
              </p:cNvPr>
              <p:cNvSpPr/>
              <p:nvPr/>
            </p:nvSpPr>
            <p:spPr>
              <a:xfrm>
                <a:off x="3894327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14;p47">
                <a:extLst>
                  <a:ext uri="{FF2B5EF4-FFF2-40B4-BE49-F238E27FC236}">
                    <a16:creationId xmlns:a16="http://schemas.microsoft.com/office/drawing/2014/main" id="{038F3CEE-16EB-CBD8-0610-CC11CC589F3B}"/>
                  </a:ext>
                </a:extLst>
              </p:cNvPr>
              <p:cNvSpPr/>
              <p:nvPr/>
            </p:nvSpPr>
            <p:spPr>
              <a:xfrm>
                <a:off x="3950108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15;p47">
                <a:extLst>
                  <a:ext uri="{FF2B5EF4-FFF2-40B4-BE49-F238E27FC236}">
                    <a16:creationId xmlns:a16="http://schemas.microsoft.com/office/drawing/2014/main" id="{0D493C5B-9D4C-B2BE-D027-9FD1FBC4966D}"/>
                  </a:ext>
                </a:extLst>
              </p:cNvPr>
              <p:cNvSpPr/>
              <p:nvPr/>
            </p:nvSpPr>
            <p:spPr>
              <a:xfrm>
                <a:off x="3944317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216;p47">
                <a:extLst>
                  <a:ext uri="{FF2B5EF4-FFF2-40B4-BE49-F238E27FC236}">
                    <a16:creationId xmlns:a16="http://schemas.microsoft.com/office/drawing/2014/main" id="{8AFA5B43-6840-1052-291A-71842EBCCC45}"/>
                  </a:ext>
                </a:extLst>
              </p:cNvPr>
              <p:cNvSpPr/>
              <p:nvPr/>
            </p:nvSpPr>
            <p:spPr>
              <a:xfrm>
                <a:off x="3959051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217;p47">
                <a:extLst>
                  <a:ext uri="{FF2B5EF4-FFF2-40B4-BE49-F238E27FC236}">
                    <a16:creationId xmlns:a16="http://schemas.microsoft.com/office/drawing/2014/main" id="{973796FC-9F55-C557-FCCD-33AF65403F93}"/>
                  </a:ext>
                </a:extLst>
              </p:cNvPr>
              <p:cNvSpPr/>
              <p:nvPr/>
            </p:nvSpPr>
            <p:spPr>
              <a:xfrm>
                <a:off x="3953685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218;p47">
                <a:extLst>
                  <a:ext uri="{FF2B5EF4-FFF2-40B4-BE49-F238E27FC236}">
                    <a16:creationId xmlns:a16="http://schemas.microsoft.com/office/drawing/2014/main" id="{0479AEB3-3A9C-5282-45BA-9B2A6C5AA93D}"/>
                  </a:ext>
                </a:extLst>
              </p:cNvPr>
              <p:cNvSpPr/>
              <p:nvPr/>
            </p:nvSpPr>
            <p:spPr>
              <a:xfrm>
                <a:off x="4046428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19;p47">
                <a:extLst>
                  <a:ext uri="{FF2B5EF4-FFF2-40B4-BE49-F238E27FC236}">
                    <a16:creationId xmlns:a16="http://schemas.microsoft.com/office/drawing/2014/main" id="{C302B8C5-69D7-1665-5A5D-FB4351CFD73C}"/>
                  </a:ext>
                </a:extLst>
              </p:cNvPr>
              <p:cNvSpPr/>
              <p:nvPr/>
            </p:nvSpPr>
            <p:spPr>
              <a:xfrm>
                <a:off x="4041062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220;p47">
              <a:extLst>
                <a:ext uri="{FF2B5EF4-FFF2-40B4-BE49-F238E27FC236}">
                  <a16:creationId xmlns:a16="http://schemas.microsoft.com/office/drawing/2014/main" id="{A98EC1F2-7E27-8E5F-DD1F-5B8C8CFC9568}"/>
                </a:ext>
              </a:extLst>
            </p:cNvPr>
            <p:cNvGrpSpPr/>
            <p:nvPr/>
          </p:nvGrpSpPr>
          <p:grpSpPr>
            <a:xfrm>
              <a:off x="6243085" y="1707500"/>
              <a:ext cx="555775" cy="553988"/>
              <a:chOff x="6451735" y="1456425"/>
              <a:chExt cx="555775" cy="553988"/>
            </a:xfrm>
          </p:grpSpPr>
          <p:sp>
            <p:nvSpPr>
              <p:cNvPr id="7" name="Google Shape;2221;p47">
                <a:extLst>
                  <a:ext uri="{FF2B5EF4-FFF2-40B4-BE49-F238E27FC236}">
                    <a16:creationId xmlns:a16="http://schemas.microsoft.com/office/drawing/2014/main" id="{400676A1-FEBB-ECA6-C4B2-6EBB4F2D1047}"/>
                  </a:ext>
                </a:extLst>
              </p:cNvPr>
              <p:cNvSpPr/>
              <p:nvPr/>
            </p:nvSpPr>
            <p:spPr>
              <a:xfrm>
                <a:off x="6829007" y="1513484"/>
                <a:ext cx="122808" cy="119657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05" extrusionOk="0">
                    <a:moveTo>
                      <a:pt x="685" y="1"/>
                    </a:moveTo>
                    <a:cubicBezTo>
                      <a:pt x="644" y="1"/>
                      <a:pt x="604" y="12"/>
                      <a:pt x="567" y="32"/>
                    </a:cubicBezTo>
                    <a:lnTo>
                      <a:pt x="85" y="357"/>
                    </a:lnTo>
                    <a:cubicBezTo>
                      <a:pt x="64" y="357"/>
                      <a:pt x="64" y="378"/>
                      <a:pt x="64" y="378"/>
                    </a:cubicBezTo>
                    <a:cubicBezTo>
                      <a:pt x="1" y="446"/>
                      <a:pt x="1" y="535"/>
                      <a:pt x="64" y="598"/>
                    </a:cubicBezTo>
                    <a:lnTo>
                      <a:pt x="828" y="1362"/>
                    </a:lnTo>
                    <a:cubicBezTo>
                      <a:pt x="828" y="1362"/>
                      <a:pt x="828" y="1383"/>
                      <a:pt x="849" y="1383"/>
                    </a:cubicBezTo>
                    <a:cubicBezTo>
                      <a:pt x="873" y="1398"/>
                      <a:pt x="900" y="1405"/>
                      <a:pt x="925" y="1405"/>
                    </a:cubicBezTo>
                    <a:cubicBezTo>
                      <a:pt x="972" y="1405"/>
                      <a:pt x="1018" y="1382"/>
                      <a:pt x="1048" y="1341"/>
                    </a:cubicBezTo>
                    <a:lnTo>
                      <a:pt x="1373" y="859"/>
                    </a:lnTo>
                    <a:cubicBezTo>
                      <a:pt x="1441" y="770"/>
                      <a:pt x="1415" y="666"/>
                      <a:pt x="1352" y="577"/>
                    </a:cubicBezTo>
                    <a:lnTo>
                      <a:pt x="849" y="74"/>
                    </a:lnTo>
                    <a:cubicBezTo>
                      <a:pt x="798" y="22"/>
                      <a:pt x="741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222;p47">
                <a:extLst>
                  <a:ext uri="{FF2B5EF4-FFF2-40B4-BE49-F238E27FC236}">
                    <a16:creationId xmlns:a16="http://schemas.microsoft.com/office/drawing/2014/main" id="{2973BC43-43F4-81FF-2BAC-14CA854E28C8}"/>
                  </a:ext>
                </a:extLst>
              </p:cNvPr>
              <p:cNvSpPr/>
              <p:nvPr/>
            </p:nvSpPr>
            <p:spPr>
              <a:xfrm>
                <a:off x="6821427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775" y="113"/>
                    </a:moveTo>
                    <a:cubicBezTo>
                      <a:pt x="817" y="113"/>
                      <a:pt x="859" y="130"/>
                      <a:pt x="896" y="153"/>
                    </a:cubicBezTo>
                    <a:lnTo>
                      <a:pt x="896" y="174"/>
                    </a:lnTo>
                    <a:lnTo>
                      <a:pt x="1399" y="677"/>
                    </a:lnTo>
                    <a:cubicBezTo>
                      <a:pt x="1462" y="724"/>
                      <a:pt x="1462" y="828"/>
                      <a:pt x="1420" y="896"/>
                    </a:cubicBezTo>
                    <a:lnTo>
                      <a:pt x="1090" y="1378"/>
                    </a:lnTo>
                    <a:cubicBezTo>
                      <a:pt x="1080" y="1399"/>
                      <a:pt x="1059" y="1410"/>
                      <a:pt x="1035" y="1410"/>
                    </a:cubicBezTo>
                    <a:cubicBezTo>
                      <a:pt x="1010" y="1410"/>
                      <a:pt x="983" y="1399"/>
                      <a:pt x="959" y="1378"/>
                    </a:cubicBezTo>
                    <a:lnTo>
                      <a:pt x="174" y="614"/>
                    </a:lnTo>
                    <a:cubicBezTo>
                      <a:pt x="132" y="567"/>
                      <a:pt x="153" y="504"/>
                      <a:pt x="195" y="462"/>
                    </a:cubicBezTo>
                    <a:lnTo>
                      <a:pt x="676" y="153"/>
                    </a:lnTo>
                    <a:cubicBezTo>
                      <a:pt x="707" y="124"/>
                      <a:pt x="741" y="113"/>
                      <a:pt x="775" y="113"/>
                    </a:cubicBezTo>
                    <a:close/>
                    <a:moveTo>
                      <a:pt x="768" y="0"/>
                    </a:moveTo>
                    <a:cubicBezTo>
                      <a:pt x="714" y="0"/>
                      <a:pt x="659" y="16"/>
                      <a:pt x="614" y="43"/>
                    </a:cubicBezTo>
                    <a:lnTo>
                      <a:pt x="132" y="373"/>
                    </a:lnTo>
                    <a:cubicBezTo>
                      <a:pt x="22" y="436"/>
                      <a:pt x="1" y="614"/>
                      <a:pt x="111" y="697"/>
                    </a:cubicBezTo>
                    <a:lnTo>
                      <a:pt x="875" y="1462"/>
                    </a:lnTo>
                    <a:cubicBezTo>
                      <a:pt x="911" y="1500"/>
                      <a:pt x="958" y="1518"/>
                      <a:pt x="1008" y="1518"/>
                    </a:cubicBezTo>
                    <a:cubicBezTo>
                      <a:pt x="1076" y="1518"/>
                      <a:pt x="1149" y="1484"/>
                      <a:pt x="1200" y="1420"/>
                    </a:cubicBezTo>
                    <a:lnTo>
                      <a:pt x="1504" y="959"/>
                    </a:lnTo>
                    <a:cubicBezTo>
                      <a:pt x="1593" y="828"/>
                      <a:pt x="1572" y="697"/>
                      <a:pt x="1483" y="593"/>
                    </a:cubicBezTo>
                    <a:lnTo>
                      <a:pt x="959" y="90"/>
                    </a:lnTo>
                    <a:lnTo>
                      <a:pt x="959" y="69"/>
                    </a:lnTo>
                    <a:lnTo>
                      <a:pt x="941" y="69"/>
                    </a:lnTo>
                    <a:cubicBezTo>
                      <a:pt x="894" y="21"/>
                      <a:pt x="831" y="0"/>
                      <a:pt x="7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23;p47">
                <a:extLst>
                  <a:ext uri="{FF2B5EF4-FFF2-40B4-BE49-F238E27FC236}">
                    <a16:creationId xmlns:a16="http://schemas.microsoft.com/office/drawing/2014/main" id="{D8ACCCE6-96A8-D773-696D-25FAF397EBB6}"/>
                  </a:ext>
                </a:extLst>
              </p:cNvPr>
              <p:cNvSpPr/>
              <p:nvPr/>
            </p:nvSpPr>
            <p:spPr>
              <a:xfrm>
                <a:off x="6923623" y="1674016"/>
                <a:ext cx="78096" cy="1194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3" extrusionOk="0">
                    <a:moveTo>
                      <a:pt x="152" y="1"/>
                    </a:moveTo>
                    <a:cubicBezTo>
                      <a:pt x="68" y="1"/>
                      <a:pt x="0" y="64"/>
                      <a:pt x="0" y="153"/>
                    </a:cubicBezTo>
                    <a:lnTo>
                      <a:pt x="0" y="1242"/>
                    </a:lnTo>
                    <a:lnTo>
                      <a:pt x="0" y="1268"/>
                    </a:lnTo>
                    <a:cubicBezTo>
                      <a:pt x="0" y="1342"/>
                      <a:pt x="69" y="1403"/>
                      <a:pt x="142" y="1403"/>
                    </a:cubicBezTo>
                    <a:cubicBezTo>
                      <a:pt x="152" y="1403"/>
                      <a:pt x="163" y="1402"/>
                      <a:pt x="173" y="1399"/>
                    </a:cubicBezTo>
                    <a:lnTo>
                      <a:pt x="744" y="1289"/>
                    </a:lnTo>
                    <a:cubicBezTo>
                      <a:pt x="854" y="1268"/>
                      <a:pt x="917" y="1179"/>
                      <a:pt x="917" y="1069"/>
                    </a:cubicBezTo>
                    <a:lnTo>
                      <a:pt x="917" y="352"/>
                    </a:lnTo>
                    <a:cubicBezTo>
                      <a:pt x="917" y="242"/>
                      <a:pt x="854" y="132"/>
                      <a:pt x="744" y="111"/>
                    </a:cubicBez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24;p47">
                <a:extLst>
                  <a:ext uri="{FF2B5EF4-FFF2-40B4-BE49-F238E27FC236}">
                    <a16:creationId xmlns:a16="http://schemas.microsoft.com/office/drawing/2014/main" id="{5C257263-5937-9058-85B8-CE58821F201E}"/>
                  </a:ext>
                </a:extLst>
              </p:cNvPr>
              <p:cNvSpPr/>
              <p:nvPr/>
            </p:nvSpPr>
            <p:spPr>
              <a:xfrm>
                <a:off x="6918257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193" y="105"/>
                    </a:moveTo>
                    <a:cubicBezTo>
                      <a:pt x="201" y="105"/>
                      <a:pt x="208" y="106"/>
                      <a:pt x="215" y="110"/>
                    </a:cubicBezTo>
                    <a:lnTo>
                      <a:pt x="786" y="220"/>
                    </a:lnTo>
                    <a:cubicBezTo>
                      <a:pt x="870" y="241"/>
                      <a:pt x="938" y="309"/>
                      <a:pt x="938" y="398"/>
                    </a:cubicBezTo>
                    <a:lnTo>
                      <a:pt x="938" y="1115"/>
                    </a:lnTo>
                    <a:cubicBezTo>
                      <a:pt x="938" y="1183"/>
                      <a:pt x="870" y="1246"/>
                      <a:pt x="786" y="1267"/>
                    </a:cubicBezTo>
                    <a:lnTo>
                      <a:pt x="215" y="1377"/>
                    </a:lnTo>
                    <a:cubicBezTo>
                      <a:pt x="208" y="1381"/>
                      <a:pt x="200" y="1382"/>
                      <a:pt x="191" y="1382"/>
                    </a:cubicBezTo>
                    <a:cubicBezTo>
                      <a:pt x="151" y="1382"/>
                      <a:pt x="105" y="1344"/>
                      <a:pt x="105" y="1288"/>
                    </a:cubicBezTo>
                    <a:lnTo>
                      <a:pt x="105" y="199"/>
                    </a:lnTo>
                    <a:cubicBezTo>
                      <a:pt x="105" y="146"/>
                      <a:pt x="153" y="105"/>
                      <a:pt x="193" y="105"/>
                    </a:cubicBezTo>
                    <a:close/>
                    <a:moveTo>
                      <a:pt x="198" y="0"/>
                    </a:moveTo>
                    <a:cubicBezTo>
                      <a:pt x="102" y="0"/>
                      <a:pt x="0" y="83"/>
                      <a:pt x="0" y="199"/>
                    </a:cubicBezTo>
                    <a:lnTo>
                      <a:pt x="0" y="1288"/>
                    </a:lnTo>
                    <a:cubicBezTo>
                      <a:pt x="0" y="1406"/>
                      <a:pt x="107" y="1490"/>
                      <a:pt x="205" y="1490"/>
                    </a:cubicBezTo>
                    <a:cubicBezTo>
                      <a:pt x="215" y="1490"/>
                      <a:pt x="226" y="1489"/>
                      <a:pt x="236" y="1487"/>
                    </a:cubicBezTo>
                    <a:lnTo>
                      <a:pt x="807" y="1377"/>
                    </a:lnTo>
                    <a:cubicBezTo>
                      <a:pt x="938" y="1356"/>
                      <a:pt x="1048" y="1246"/>
                      <a:pt x="1048" y="1115"/>
                    </a:cubicBezTo>
                    <a:lnTo>
                      <a:pt x="1048" y="398"/>
                    </a:lnTo>
                    <a:cubicBezTo>
                      <a:pt x="1048" y="241"/>
                      <a:pt x="938" y="136"/>
                      <a:pt x="807" y="110"/>
                    </a:cubicBezTo>
                    <a:lnTo>
                      <a:pt x="236" y="5"/>
                    </a:lnTo>
                    <a:cubicBezTo>
                      <a:pt x="224" y="2"/>
                      <a:pt x="211" y="0"/>
                      <a:pt x="1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25;p47">
                <a:extLst>
                  <a:ext uri="{FF2B5EF4-FFF2-40B4-BE49-F238E27FC236}">
                    <a16:creationId xmlns:a16="http://schemas.microsoft.com/office/drawing/2014/main" id="{CD9DC10D-E0F3-B8DD-5A93-8D649EB3A41B}"/>
                  </a:ext>
                </a:extLst>
              </p:cNvPr>
              <p:cNvSpPr/>
              <p:nvPr/>
            </p:nvSpPr>
            <p:spPr>
              <a:xfrm>
                <a:off x="6826792" y="1833357"/>
                <a:ext cx="125022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10" extrusionOk="0">
                    <a:moveTo>
                      <a:pt x="955" y="1"/>
                    </a:moveTo>
                    <a:cubicBezTo>
                      <a:pt x="913" y="1"/>
                      <a:pt x="875" y="18"/>
                      <a:pt x="854" y="52"/>
                    </a:cubicBezTo>
                    <a:lnTo>
                      <a:pt x="69" y="811"/>
                    </a:lnTo>
                    <a:lnTo>
                      <a:pt x="69" y="837"/>
                    </a:lnTo>
                    <a:cubicBezTo>
                      <a:pt x="1" y="900"/>
                      <a:pt x="27" y="1010"/>
                      <a:pt x="111" y="1052"/>
                    </a:cubicBezTo>
                    <a:lnTo>
                      <a:pt x="572" y="1382"/>
                    </a:lnTo>
                    <a:cubicBezTo>
                      <a:pt x="616" y="1399"/>
                      <a:pt x="660" y="1409"/>
                      <a:pt x="701" y="1409"/>
                    </a:cubicBezTo>
                    <a:cubicBezTo>
                      <a:pt x="761" y="1409"/>
                      <a:pt x="814" y="1388"/>
                      <a:pt x="854" y="1335"/>
                    </a:cubicBezTo>
                    <a:lnTo>
                      <a:pt x="1378" y="837"/>
                    </a:lnTo>
                    <a:cubicBezTo>
                      <a:pt x="1441" y="769"/>
                      <a:pt x="1467" y="638"/>
                      <a:pt x="1399" y="549"/>
                    </a:cubicBezTo>
                    <a:lnTo>
                      <a:pt x="1074" y="73"/>
                    </a:lnTo>
                    <a:lnTo>
                      <a:pt x="1074" y="52"/>
                    </a:lnTo>
                    <a:cubicBezTo>
                      <a:pt x="1040" y="18"/>
                      <a:pt x="996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26;p47">
                <a:extLst>
                  <a:ext uri="{FF2B5EF4-FFF2-40B4-BE49-F238E27FC236}">
                    <a16:creationId xmlns:a16="http://schemas.microsoft.com/office/drawing/2014/main" id="{A958E6B1-E098-5E4A-F0C1-305AAFC4C8B8}"/>
                  </a:ext>
                </a:extLst>
              </p:cNvPr>
              <p:cNvSpPr/>
              <p:nvPr/>
            </p:nvSpPr>
            <p:spPr>
              <a:xfrm>
                <a:off x="6821427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1013" y="111"/>
                    </a:moveTo>
                    <a:cubicBezTo>
                      <a:pt x="1047" y="111"/>
                      <a:pt x="1079" y="127"/>
                      <a:pt x="1090" y="162"/>
                    </a:cubicBezTo>
                    <a:lnTo>
                      <a:pt x="1420" y="622"/>
                    </a:lnTo>
                    <a:cubicBezTo>
                      <a:pt x="1462" y="706"/>
                      <a:pt x="1462" y="795"/>
                      <a:pt x="1399" y="837"/>
                    </a:cubicBezTo>
                    <a:lnTo>
                      <a:pt x="896" y="1361"/>
                    </a:lnTo>
                    <a:cubicBezTo>
                      <a:pt x="855" y="1389"/>
                      <a:pt x="808" y="1408"/>
                      <a:pt x="762" y="1408"/>
                    </a:cubicBezTo>
                    <a:cubicBezTo>
                      <a:pt x="733" y="1408"/>
                      <a:pt x="703" y="1400"/>
                      <a:pt x="676" y="1382"/>
                    </a:cubicBezTo>
                    <a:lnTo>
                      <a:pt x="195" y="1057"/>
                    </a:lnTo>
                    <a:cubicBezTo>
                      <a:pt x="153" y="1015"/>
                      <a:pt x="132" y="947"/>
                      <a:pt x="174" y="905"/>
                    </a:cubicBezTo>
                    <a:lnTo>
                      <a:pt x="938" y="141"/>
                    </a:lnTo>
                    <a:cubicBezTo>
                      <a:pt x="957" y="122"/>
                      <a:pt x="986" y="111"/>
                      <a:pt x="1013" y="111"/>
                    </a:cubicBezTo>
                    <a:close/>
                    <a:moveTo>
                      <a:pt x="1005" y="0"/>
                    </a:moveTo>
                    <a:cubicBezTo>
                      <a:pt x="956" y="0"/>
                      <a:pt x="910" y="17"/>
                      <a:pt x="875" y="52"/>
                    </a:cubicBezTo>
                    <a:lnTo>
                      <a:pt x="111" y="816"/>
                    </a:lnTo>
                    <a:cubicBezTo>
                      <a:pt x="1" y="926"/>
                      <a:pt x="22" y="1078"/>
                      <a:pt x="132" y="1146"/>
                    </a:cubicBezTo>
                    <a:lnTo>
                      <a:pt x="614" y="1471"/>
                    </a:lnTo>
                    <a:cubicBezTo>
                      <a:pt x="660" y="1501"/>
                      <a:pt x="716" y="1518"/>
                      <a:pt x="772" y="1518"/>
                    </a:cubicBezTo>
                    <a:cubicBezTo>
                      <a:pt x="843" y="1518"/>
                      <a:pt x="912" y="1491"/>
                      <a:pt x="959" y="1429"/>
                    </a:cubicBezTo>
                    <a:lnTo>
                      <a:pt x="1462" y="947"/>
                    </a:lnTo>
                    <a:lnTo>
                      <a:pt x="1483" y="926"/>
                    </a:lnTo>
                    <a:cubicBezTo>
                      <a:pt x="1572" y="837"/>
                      <a:pt x="1593" y="685"/>
                      <a:pt x="1504" y="575"/>
                    </a:cubicBezTo>
                    <a:lnTo>
                      <a:pt x="1200" y="99"/>
                    </a:lnTo>
                    <a:cubicBezTo>
                      <a:pt x="1148" y="34"/>
                      <a:pt x="1074" y="0"/>
                      <a:pt x="10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27;p47">
                <a:extLst>
                  <a:ext uri="{FF2B5EF4-FFF2-40B4-BE49-F238E27FC236}">
                    <a16:creationId xmlns:a16="http://schemas.microsoft.com/office/drawing/2014/main" id="{892E427A-D140-DF83-0E3C-2A27B3C4B8F2}"/>
                  </a:ext>
                </a:extLst>
              </p:cNvPr>
              <p:cNvSpPr/>
              <p:nvPr/>
            </p:nvSpPr>
            <p:spPr>
              <a:xfrm>
                <a:off x="6670689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28;p47">
                <a:extLst>
                  <a:ext uri="{FF2B5EF4-FFF2-40B4-BE49-F238E27FC236}">
                    <a16:creationId xmlns:a16="http://schemas.microsoft.com/office/drawing/2014/main" id="{C641E3A7-028D-556A-4E3F-73BDD59594F7}"/>
                  </a:ext>
                </a:extLst>
              </p:cNvPr>
              <p:cNvSpPr/>
              <p:nvPr/>
            </p:nvSpPr>
            <p:spPr>
              <a:xfrm>
                <a:off x="6663620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29;p47">
                <a:extLst>
                  <a:ext uri="{FF2B5EF4-FFF2-40B4-BE49-F238E27FC236}">
                    <a16:creationId xmlns:a16="http://schemas.microsoft.com/office/drawing/2014/main" id="{BAE29768-7E8F-B128-0204-0E4A77682460}"/>
                  </a:ext>
                </a:extLst>
              </p:cNvPr>
              <p:cNvSpPr/>
              <p:nvPr/>
            </p:nvSpPr>
            <p:spPr>
              <a:xfrm>
                <a:off x="6668900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30;p47">
                <a:extLst>
                  <a:ext uri="{FF2B5EF4-FFF2-40B4-BE49-F238E27FC236}">
                    <a16:creationId xmlns:a16="http://schemas.microsoft.com/office/drawing/2014/main" id="{76FD40DE-1EDE-C5AE-D038-5015C313C2F4}"/>
                  </a:ext>
                </a:extLst>
              </p:cNvPr>
              <p:cNvSpPr/>
              <p:nvPr/>
            </p:nvSpPr>
            <p:spPr>
              <a:xfrm>
                <a:off x="6663620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31;p47">
                <a:extLst>
                  <a:ext uri="{FF2B5EF4-FFF2-40B4-BE49-F238E27FC236}">
                    <a16:creationId xmlns:a16="http://schemas.microsoft.com/office/drawing/2014/main" id="{CB041F25-F343-48E4-C2A8-E5563500A14F}"/>
                  </a:ext>
                </a:extLst>
              </p:cNvPr>
              <p:cNvSpPr/>
              <p:nvPr/>
            </p:nvSpPr>
            <p:spPr>
              <a:xfrm>
                <a:off x="6507517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32;p47">
                <a:extLst>
                  <a:ext uri="{FF2B5EF4-FFF2-40B4-BE49-F238E27FC236}">
                    <a16:creationId xmlns:a16="http://schemas.microsoft.com/office/drawing/2014/main" id="{EFC11DDA-80BF-726B-555E-74C375F4C181}"/>
                  </a:ext>
                </a:extLst>
              </p:cNvPr>
              <p:cNvSpPr/>
              <p:nvPr/>
            </p:nvSpPr>
            <p:spPr>
              <a:xfrm>
                <a:off x="6501726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33;p47">
                <a:extLst>
                  <a:ext uri="{FF2B5EF4-FFF2-40B4-BE49-F238E27FC236}">
                    <a16:creationId xmlns:a16="http://schemas.microsoft.com/office/drawing/2014/main" id="{9E689E9E-E22C-225C-20D8-15E3F6B496B0}"/>
                  </a:ext>
                </a:extLst>
              </p:cNvPr>
              <p:cNvSpPr/>
              <p:nvPr/>
            </p:nvSpPr>
            <p:spPr>
              <a:xfrm>
                <a:off x="6457100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34;p47">
                <a:extLst>
                  <a:ext uri="{FF2B5EF4-FFF2-40B4-BE49-F238E27FC236}">
                    <a16:creationId xmlns:a16="http://schemas.microsoft.com/office/drawing/2014/main" id="{5DB229F1-B5B3-CCCB-8931-53983AE16F4C}"/>
                  </a:ext>
                </a:extLst>
              </p:cNvPr>
              <p:cNvSpPr/>
              <p:nvPr/>
            </p:nvSpPr>
            <p:spPr>
              <a:xfrm>
                <a:off x="6451735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35;p47">
                <a:extLst>
                  <a:ext uri="{FF2B5EF4-FFF2-40B4-BE49-F238E27FC236}">
                    <a16:creationId xmlns:a16="http://schemas.microsoft.com/office/drawing/2014/main" id="{45984AE7-DF9D-DDE3-1EEE-F9A0A9D29BE2}"/>
                  </a:ext>
                </a:extLst>
              </p:cNvPr>
              <p:cNvSpPr/>
              <p:nvPr/>
            </p:nvSpPr>
            <p:spPr>
              <a:xfrm>
                <a:off x="6507517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36;p47">
                <a:extLst>
                  <a:ext uri="{FF2B5EF4-FFF2-40B4-BE49-F238E27FC236}">
                    <a16:creationId xmlns:a16="http://schemas.microsoft.com/office/drawing/2014/main" id="{1BEFE38D-4990-7EE1-3268-D4C0E21A04FA}"/>
                  </a:ext>
                </a:extLst>
              </p:cNvPr>
              <p:cNvSpPr/>
              <p:nvPr/>
            </p:nvSpPr>
            <p:spPr>
              <a:xfrm>
                <a:off x="6501726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37;p47">
                <a:extLst>
                  <a:ext uri="{FF2B5EF4-FFF2-40B4-BE49-F238E27FC236}">
                    <a16:creationId xmlns:a16="http://schemas.microsoft.com/office/drawing/2014/main" id="{5D4283D4-4B32-32AE-6AE8-1E299855B014}"/>
                  </a:ext>
                </a:extLst>
              </p:cNvPr>
              <p:cNvSpPr/>
              <p:nvPr/>
            </p:nvSpPr>
            <p:spPr>
              <a:xfrm>
                <a:off x="6516885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38;p47">
                <a:extLst>
                  <a:ext uri="{FF2B5EF4-FFF2-40B4-BE49-F238E27FC236}">
                    <a16:creationId xmlns:a16="http://schemas.microsoft.com/office/drawing/2014/main" id="{9102EFAB-5494-4701-BEBB-8493189310A4}"/>
                  </a:ext>
                </a:extLst>
              </p:cNvPr>
              <p:cNvSpPr/>
              <p:nvPr/>
            </p:nvSpPr>
            <p:spPr>
              <a:xfrm>
                <a:off x="6511094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39;p47">
                <a:extLst>
                  <a:ext uri="{FF2B5EF4-FFF2-40B4-BE49-F238E27FC236}">
                    <a16:creationId xmlns:a16="http://schemas.microsoft.com/office/drawing/2014/main" id="{9E7C347E-1FE1-EE86-E15B-1D42AA8146E6}"/>
                  </a:ext>
                </a:extLst>
              </p:cNvPr>
              <p:cNvSpPr/>
              <p:nvPr/>
            </p:nvSpPr>
            <p:spPr>
              <a:xfrm>
                <a:off x="6603836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40;p47">
                <a:extLst>
                  <a:ext uri="{FF2B5EF4-FFF2-40B4-BE49-F238E27FC236}">
                    <a16:creationId xmlns:a16="http://schemas.microsoft.com/office/drawing/2014/main" id="{7F38490D-579A-097F-92B2-612A358639C2}"/>
                  </a:ext>
                </a:extLst>
              </p:cNvPr>
              <p:cNvSpPr/>
              <p:nvPr/>
            </p:nvSpPr>
            <p:spPr>
              <a:xfrm>
                <a:off x="6598683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brechas de seguridad pueden dañar la reputación de la empresa y generar pérdidas económicas o legales</a:t>
            </a:r>
            <a:endParaRPr dirty="0"/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506187" y="2971054"/>
            <a:ext cx="2682914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pequeñas y medianas empresas pueden encontrar difícil justificar el costo, sobre todo si no tienen un gran volumen de clientes que manejar</a:t>
            </a:r>
            <a:endParaRPr dirty="0"/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Costo de Implementación</a:t>
            </a:r>
            <a:endParaRPr sz="1600" dirty="0"/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Problemas de Seguridad</a:t>
            </a:r>
            <a:endParaRPr sz="1600" dirty="0"/>
          </a:p>
        </p:txBody>
      </p:sp>
      <p:sp>
        <p:nvSpPr>
          <p:cNvPr id="1541" name="Google Shape;1541;p41"/>
          <p:cNvSpPr txBox="1">
            <a:spLocks noGrp="1"/>
          </p:cNvSpPr>
          <p:nvPr>
            <p:ph type="subTitle" idx="5"/>
          </p:nvPr>
        </p:nvSpPr>
        <p:spPr>
          <a:xfrm>
            <a:off x="5959245" y="2966679"/>
            <a:ext cx="2719085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 alguno de los equipos no colabora o actualiza la información correctamente, el sistema puede volverse ineficaz y crear lagunas en la comunicación y gestión de clientes.</a:t>
            </a:r>
            <a:endParaRPr dirty="0"/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/>
              <a:t>Dependencia de la Colaboración</a:t>
            </a:r>
            <a:endParaRPr sz="1600" dirty="0"/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Desventajas</a:t>
            </a:r>
            <a:endParaRPr dirty="0"/>
          </a:p>
        </p:txBody>
      </p:sp>
      <p:sp>
        <p:nvSpPr>
          <p:cNvPr id="1544" name="Google Shape;1544;p41"/>
          <p:cNvSpPr/>
          <p:nvPr/>
        </p:nvSpPr>
        <p:spPr>
          <a:xfrm>
            <a:off x="1563588" y="1806688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1"/>
          <p:cNvSpPr/>
          <p:nvPr/>
        </p:nvSpPr>
        <p:spPr>
          <a:xfrm>
            <a:off x="4263588" y="1806688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1"/>
          <p:cNvSpPr/>
          <p:nvPr/>
        </p:nvSpPr>
        <p:spPr>
          <a:xfrm>
            <a:off x="6963588" y="1806688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1"/>
          <p:cNvGrpSpPr/>
          <p:nvPr/>
        </p:nvGrpSpPr>
        <p:grpSpPr>
          <a:xfrm>
            <a:off x="7082107" y="1951638"/>
            <a:ext cx="379802" cy="326913"/>
            <a:chOff x="5822432" y="1996038"/>
            <a:chExt cx="379802" cy="326913"/>
          </a:xfrm>
        </p:grpSpPr>
        <p:sp>
          <p:nvSpPr>
            <p:cNvPr id="1548" name="Google Shape;1548;p41"/>
            <p:cNvSpPr/>
            <p:nvPr/>
          </p:nvSpPr>
          <p:spPr>
            <a:xfrm>
              <a:off x="5827692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82" y="2445"/>
                  </a:cubicBezTo>
                  <a:lnTo>
                    <a:pt x="17975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5827692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82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5827692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82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6163056" y="2001298"/>
              <a:ext cx="33447" cy="210481"/>
            </a:xfrm>
            <a:custGeom>
              <a:avLst/>
              <a:gdLst/>
              <a:ahLst/>
              <a:cxnLst/>
              <a:rect l="l" t="t" r="r" b="b"/>
              <a:pathLst>
                <a:path w="1717" h="10805" extrusionOk="0">
                  <a:moveTo>
                    <a:pt x="1" y="1"/>
                  </a:moveTo>
                  <a:cubicBezTo>
                    <a:pt x="518" y="1"/>
                    <a:pt x="959" y="442"/>
                    <a:pt x="959" y="982"/>
                  </a:cubicBezTo>
                  <a:lnTo>
                    <a:pt x="959" y="10804"/>
                  </a:lnTo>
                  <a:lnTo>
                    <a:pt x="1717" y="10804"/>
                  </a:lnTo>
                  <a:lnTo>
                    <a:pt x="1717" y="982"/>
                  </a:lnTo>
                  <a:cubicBezTo>
                    <a:pt x="1717" y="442"/>
                    <a:pt x="1276" y="1"/>
                    <a:pt x="759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6163056" y="2211758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9" y="0"/>
                  </a:moveTo>
                  <a:lnTo>
                    <a:pt x="959" y="1470"/>
                  </a:lnTo>
                  <a:cubicBezTo>
                    <a:pt x="959" y="2005"/>
                    <a:pt x="518" y="2445"/>
                    <a:pt x="1" y="2445"/>
                  </a:cubicBezTo>
                  <a:lnTo>
                    <a:pt x="759" y="2445"/>
                  </a:lnTo>
                  <a:cubicBezTo>
                    <a:pt x="1276" y="2445"/>
                    <a:pt x="1717" y="2005"/>
                    <a:pt x="1717" y="1470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5970362" y="2259386"/>
              <a:ext cx="83939" cy="57836"/>
            </a:xfrm>
            <a:custGeom>
              <a:avLst/>
              <a:gdLst/>
              <a:ahLst/>
              <a:cxnLst/>
              <a:rect l="l" t="t" r="r" b="b"/>
              <a:pathLst>
                <a:path w="4309" h="2969" extrusionOk="0">
                  <a:moveTo>
                    <a:pt x="294" y="0"/>
                  </a:moveTo>
                  <a:cubicBezTo>
                    <a:pt x="294" y="0"/>
                    <a:pt x="271" y="2158"/>
                    <a:pt x="0" y="2969"/>
                  </a:cubicBezTo>
                  <a:lnTo>
                    <a:pt x="4309" y="2969"/>
                  </a:lnTo>
                  <a:cubicBezTo>
                    <a:pt x="4038" y="2158"/>
                    <a:pt x="3991" y="0"/>
                    <a:pt x="3991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5975621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5975621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5851048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94" y="0"/>
                    <a:pt x="1" y="200"/>
                    <a:pt x="1" y="418"/>
                  </a:cubicBezTo>
                  <a:lnTo>
                    <a:pt x="1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58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6150239" y="2027069"/>
              <a:ext cx="22908" cy="184709"/>
            </a:xfrm>
            <a:custGeom>
              <a:avLst/>
              <a:gdLst/>
              <a:ahLst/>
              <a:cxnLst/>
              <a:rect l="l" t="t" r="r" b="b"/>
              <a:pathLst>
                <a:path w="1176" h="9482" extrusionOk="0">
                  <a:moveTo>
                    <a:pt x="0" y="0"/>
                  </a:moveTo>
                  <a:cubicBezTo>
                    <a:pt x="241" y="0"/>
                    <a:pt x="412" y="200"/>
                    <a:pt x="412" y="418"/>
                  </a:cubicBezTo>
                  <a:lnTo>
                    <a:pt x="412" y="9481"/>
                  </a:lnTo>
                  <a:lnTo>
                    <a:pt x="1176" y="9481"/>
                  </a:lnTo>
                  <a:lnTo>
                    <a:pt x="1176" y="418"/>
                  </a:lnTo>
                  <a:cubicBezTo>
                    <a:pt x="1176" y="200"/>
                    <a:pt x="999" y="0"/>
                    <a:pt x="75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5965083" y="2051906"/>
              <a:ext cx="94030" cy="41473"/>
            </a:xfrm>
            <a:custGeom>
              <a:avLst/>
              <a:gdLst/>
              <a:ahLst/>
              <a:cxnLst/>
              <a:rect l="l" t="t" r="r" b="b"/>
              <a:pathLst>
                <a:path w="4827" h="2129" extrusionOk="0">
                  <a:moveTo>
                    <a:pt x="248" y="1"/>
                  </a:moveTo>
                  <a:cubicBezTo>
                    <a:pt x="101" y="1"/>
                    <a:pt x="1" y="101"/>
                    <a:pt x="1" y="218"/>
                  </a:cubicBezTo>
                  <a:lnTo>
                    <a:pt x="1" y="1911"/>
                  </a:lnTo>
                  <a:cubicBezTo>
                    <a:pt x="1" y="2035"/>
                    <a:pt x="101" y="2129"/>
                    <a:pt x="248" y="2129"/>
                  </a:cubicBezTo>
                  <a:lnTo>
                    <a:pt x="4603" y="2129"/>
                  </a:lnTo>
                  <a:cubicBezTo>
                    <a:pt x="4727" y="2129"/>
                    <a:pt x="4827" y="2035"/>
                    <a:pt x="4827" y="1911"/>
                  </a:cubicBezTo>
                  <a:lnTo>
                    <a:pt x="4827" y="218"/>
                  </a:lnTo>
                  <a:cubicBezTo>
                    <a:pt x="4827" y="101"/>
                    <a:pt x="4727" y="1"/>
                    <a:pt x="4603" y="1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5901656" y="2141572"/>
              <a:ext cx="94030" cy="42038"/>
            </a:xfrm>
            <a:custGeom>
              <a:avLst/>
              <a:gdLst/>
              <a:ahLst/>
              <a:cxnLst/>
              <a:rect l="l" t="t" r="r" b="b"/>
              <a:pathLst>
                <a:path w="4827" h="2158" extrusionOk="0">
                  <a:moveTo>
                    <a:pt x="241" y="0"/>
                  </a:moveTo>
                  <a:cubicBezTo>
                    <a:pt x="95" y="0"/>
                    <a:pt x="1" y="124"/>
                    <a:pt x="1" y="247"/>
                  </a:cubicBezTo>
                  <a:lnTo>
                    <a:pt x="1" y="1910"/>
                  </a:lnTo>
                  <a:cubicBezTo>
                    <a:pt x="1" y="2034"/>
                    <a:pt x="95" y="2157"/>
                    <a:pt x="241" y="2157"/>
                  </a:cubicBezTo>
                  <a:lnTo>
                    <a:pt x="4603" y="2157"/>
                  </a:lnTo>
                  <a:cubicBezTo>
                    <a:pt x="4726" y="2157"/>
                    <a:pt x="4826" y="2034"/>
                    <a:pt x="4826" y="1910"/>
                  </a:cubicBezTo>
                  <a:lnTo>
                    <a:pt x="4826" y="247"/>
                  </a:lnTo>
                  <a:cubicBezTo>
                    <a:pt x="4826" y="124"/>
                    <a:pt x="4726" y="0"/>
                    <a:pt x="4603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028529" y="2141572"/>
              <a:ext cx="94010" cy="42038"/>
            </a:xfrm>
            <a:custGeom>
              <a:avLst/>
              <a:gdLst/>
              <a:ahLst/>
              <a:cxnLst/>
              <a:rect l="l" t="t" r="r" b="b"/>
              <a:pathLst>
                <a:path w="4826" h="2158" extrusionOk="0">
                  <a:moveTo>
                    <a:pt x="247" y="0"/>
                  </a:moveTo>
                  <a:cubicBezTo>
                    <a:pt x="100" y="0"/>
                    <a:pt x="0" y="124"/>
                    <a:pt x="0" y="247"/>
                  </a:cubicBezTo>
                  <a:lnTo>
                    <a:pt x="0" y="1910"/>
                  </a:lnTo>
                  <a:cubicBezTo>
                    <a:pt x="0" y="2034"/>
                    <a:pt x="100" y="2157"/>
                    <a:pt x="247" y="2157"/>
                  </a:cubicBezTo>
                  <a:lnTo>
                    <a:pt x="4602" y="2157"/>
                  </a:lnTo>
                  <a:cubicBezTo>
                    <a:pt x="4726" y="2157"/>
                    <a:pt x="4826" y="2034"/>
                    <a:pt x="4826" y="1910"/>
                  </a:cubicBezTo>
                  <a:lnTo>
                    <a:pt x="4826" y="247"/>
                  </a:lnTo>
                  <a:cubicBezTo>
                    <a:pt x="4826" y="124"/>
                    <a:pt x="4726" y="0"/>
                    <a:pt x="4602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5994166" y="2229835"/>
              <a:ext cx="36330" cy="11026"/>
            </a:xfrm>
            <a:custGeom>
              <a:avLst/>
              <a:gdLst/>
              <a:ahLst/>
              <a:cxnLst/>
              <a:rect l="l" t="t" r="r" b="b"/>
              <a:pathLst>
                <a:path w="1865" h="566" extrusionOk="0">
                  <a:moveTo>
                    <a:pt x="271" y="1"/>
                  </a:moveTo>
                  <a:cubicBezTo>
                    <a:pt x="124" y="1"/>
                    <a:pt x="1" y="124"/>
                    <a:pt x="1" y="295"/>
                  </a:cubicBezTo>
                  <a:cubicBezTo>
                    <a:pt x="1" y="442"/>
                    <a:pt x="124" y="565"/>
                    <a:pt x="271" y="565"/>
                  </a:cubicBezTo>
                  <a:lnTo>
                    <a:pt x="1570" y="565"/>
                  </a:lnTo>
                  <a:cubicBezTo>
                    <a:pt x="1741" y="565"/>
                    <a:pt x="1864" y="442"/>
                    <a:pt x="1864" y="295"/>
                  </a:cubicBezTo>
                  <a:cubicBezTo>
                    <a:pt x="1864" y="124"/>
                    <a:pt x="1741" y="1"/>
                    <a:pt x="15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5822432" y="1996038"/>
              <a:ext cx="379802" cy="326913"/>
            </a:xfrm>
            <a:custGeom>
              <a:avLst/>
              <a:gdLst/>
              <a:ahLst/>
              <a:cxnLst/>
              <a:rect l="l" t="t" r="r" b="b"/>
              <a:pathLst>
                <a:path w="19497" h="16782" extrusionOk="0">
                  <a:moveTo>
                    <a:pt x="18245" y="565"/>
                  </a:moveTo>
                  <a:cubicBezTo>
                    <a:pt x="18615" y="565"/>
                    <a:pt x="18909" y="882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1"/>
                  </a:lnTo>
                  <a:cubicBezTo>
                    <a:pt x="18298" y="1617"/>
                    <a:pt x="17974" y="1299"/>
                    <a:pt x="17586" y="1299"/>
                  </a:cubicBezTo>
                  <a:lnTo>
                    <a:pt x="6836" y="1299"/>
                  </a:lnTo>
                  <a:cubicBezTo>
                    <a:pt x="6660" y="1299"/>
                    <a:pt x="6542" y="1446"/>
                    <a:pt x="6542" y="1593"/>
                  </a:cubicBezTo>
                  <a:cubicBezTo>
                    <a:pt x="6542" y="1740"/>
                    <a:pt x="6660" y="1887"/>
                    <a:pt x="6836" y="1887"/>
                  </a:cubicBezTo>
                  <a:lnTo>
                    <a:pt x="17586" y="1887"/>
                  </a:lnTo>
                  <a:cubicBezTo>
                    <a:pt x="17657" y="1887"/>
                    <a:pt x="17733" y="1940"/>
                    <a:pt x="17733" y="2011"/>
                  </a:cubicBezTo>
                  <a:lnTo>
                    <a:pt x="17733" y="10780"/>
                  </a:lnTo>
                  <a:lnTo>
                    <a:pt x="1763" y="10780"/>
                  </a:lnTo>
                  <a:lnTo>
                    <a:pt x="1763" y="2011"/>
                  </a:lnTo>
                  <a:cubicBezTo>
                    <a:pt x="1763" y="1940"/>
                    <a:pt x="1810" y="1887"/>
                    <a:pt x="1887" y="1887"/>
                  </a:cubicBezTo>
                  <a:lnTo>
                    <a:pt x="5484" y="1887"/>
                  </a:lnTo>
                  <a:cubicBezTo>
                    <a:pt x="5660" y="1887"/>
                    <a:pt x="5778" y="1740"/>
                    <a:pt x="5778" y="1593"/>
                  </a:cubicBezTo>
                  <a:cubicBezTo>
                    <a:pt x="5778" y="1446"/>
                    <a:pt x="5660" y="1299"/>
                    <a:pt x="5484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1"/>
                  </a:cubicBezTo>
                  <a:lnTo>
                    <a:pt x="1176" y="10780"/>
                  </a:lnTo>
                  <a:lnTo>
                    <a:pt x="564" y="10780"/>
                  </a:lnTo>
                  <a:lnTo>
                    <a:pt x="564" y="1252"/>
                  </a:lnTo>
                  <a:cubicBezTo>
                    <a:pt x="564" y="882"/>
                    <a:pt x="882" y="565"/>
                    <a:pt x="1252" y="565"/>
                  </a:cubicBezTo>
                  <a:close/>
                  <a:moveTo>
                    <a:pt x="18909" y="11345"/>
                  </a:moveTo>
                  <a:lnTo>
                    <a:pt x="18909" y="12544"/>
                  </a:lnTo>
                  <a:cubicBezTo>
                    <a:pt x="18909" y="12932"/>
                    <a:pt x="18615" y="13225"/>
                    <a:pt x="18245" y="13225"/>
                  </a:cubicBezTo>
                  <a:lnTo>
                    <a:pt x="1252" y="13225"/>
                  </a:lnTo>
                  <a:cubicBezTo>
                    <a:pt x="882" y="13225"/>
                    <a:pt x="564" y="12932"/>
                    <a:pt x="564" y="12544"/>
                  </a:cubicBezTo>
                  <a:lnTo>
                    <a:pt x="564" y="11345"/>
                  </a:lnTo>
                  <a:close/>
                  <a:moveTo>
                    <a:pt x="11315" y="13790"/>
                  </a:moveTo>
                  <a:cubicBezTo>
                    <a:pt x="11315" y="14331"/>
                    <a:pt x="11391" y="15459"/>
                    <a:pt x="11538" y="16194"/>
                  </a:cubicBezTo>
                  <a:lnTo>
                    <a:pt x="7959" y="16194"/>
                  </a:lnTo>
                  <a:cubicBezTo>
                    <a:pt x="8106" y="15459"/>
                    <a:pt x="8158" y="14331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4" y="0"/>
                    <a:pt x="0" y="565"/>
                    <a:pt x="0" y="1252"/>
                  </a:cubicBezTo>
                  <a:lnTo>
                    <a:pt x="0" y="12544"/>
                  </a:lnTo>
                  <a:cubicBezTo>
                    <a:pt x="0" y="13255"/>
                    <a:pt x="564" y="13790"/>
                    <a:pt x="1252" y="13790"/>
                  </a:cubicBezTo>
                  <a:lnTo>
                    <a:pt x="7594" y="13790"/>
                  </a:lnTo>
                  <a:cubicBezTo>
                    <a:pt x="7594" y="14454"/>
                    <a:pt x="7518" y="15577"/>
                    <a:pt x="7371" y="16194"/>
                  </a:cubicBezTo>
                  <a:lnTo>
                    <a:pt x="6366" y="16194"/>
                  </a:lnTo>
                  <a:cubicBezTo>
                    <a:pt x="6219" y="16194"/>
                    <a:pt x="6101" y="16311"/>
                    <a:pt x="6101" y="16488"/>
                  </a:cubicBezTo>
                  <a:cubicBezTo>
                    <a:pt x="6101" y="16635"/>
                    <a:pt x="6219" y="16782"/>
                    <a:pt x="6366" y="16782"/>
                  </a:cubicBezTo>
                  <a:lnTo>
                    <a:pt x="13102" y="16782"/>
                  </a:lnTo>
                  <a:cubicBezTo>
                    <a:pt x="13249" y="16782"/>
                    <a:pt x="13396" y="16635"/>
                    <a:pt x="13396" y="16488"/>
                  </a:cubicBezTo>
                  <a:cubicBezTo>
                    <a:pt x="13396" y="16311"/>
                    <a:pt x="13249" y="16194"/>
                    <a:pt x="13102" y="16194"/>
                  </a:cubicBezTo>
                  <a:lnTo>
                    <a:pt x="12126" y="16194"/>
                  </a:lnTo>
                  <a:cubicBezTo>
                    <a:pt x="11979" y="15577"/>
                    <a:pt x="11903" y="14454"/>
                    <a:pt x="11879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5896397" y="2046179"/>
              <a:ext cx="231870" cy="142691"/>
            </a:xfrm>
            <a:custGeom>
              <a:avLst/>
              <a:gdLst/>
              <a:ahLst/>
              <a:cxnLst/>
              <a:rect l="l" t="t" r="r" b="b"/>
              <a:pathLst>
                <a:path w="11903" h="7325" extrusionOk="0">
                  <a:moveTo>
                    <a:pt x="8082" y="589"/>
                  </a:moveTo>
                  <a:lnTo>
                    <a:pt x="8082" y="2129"/>
                  </a:lnTo>
                  <a:lnTo>
                    <a:pt x="3821" y="2129"/>
                  </a:lnTo>
                  <a:lnTo>
                    <a:pt x="3821" y="589"/>
                  </a:lnTo>
                  <a:close/>
                  <a:moveTo>
                    <a:pt x="4826" y="5191"/>
                  </a:moveTo>
                  <a:lnTo>
                    <a:pt x="4826" y="6760"/>
                  </a:lnTo>
                  <a:lnTo>
                    <a:pt x="564" y="6760"/>
                  </a:lnTo>
                  <a:lnTo>
                    <a:pt x="564" y="5191"/>
                  </a:lnTo>
                  <a:close/>
                  <a:moveTo>
                    <a:pt x="3774" y="1"/>
                  </a:moveTo>
                  <a:cubicBezTo>
                    <a:pt x="3480" y="1"/>
                    <a:pt x="3233" y="248"/>
                    <a:pt x="3233" y="512"/>
                  </a:cubicBezTo>
                  <a:lnTo>
                    <a:pt x="3233" y="2205"/>
                  </a:lnTo>
                  <a:cubicBezTo>
                    <a:pt x="3233" y="2475"/>
                    <a:pt x="3480" y="2716"/>
                    <a:pt x="3774" y="2716"/>
                  </a:cubicBezTo>
                  <a:lnTo>
                    <a:pt x="5655" y="2716"/>
                  </a:lnTo>
                  <a:lnTo>
                    <a:pt x="5655" y="3504"/>
                  </a:lnTo>
                  <a:lnTo>
                    <a:pt x="2916" y="3504"/>
                  </a:lnTo>
                  <a:cubicBezTo>
                    <a:pt x="2645" y="3504"/>
                    <a:pt x="2398" y="3722"/>
                    <a:pt x="2398" y="4015"/>
                  </a:cubicBezTo>
                  <a:lnTo>
                    <a:pt x="2398" y="4627"/>
                  </a:lnTo>
                  <a:lnTo>
                    <a:pt x="511" y="4627"/>
                  </a:lnTo>
                  <a:cubicBezTo>
                    <a:pt x="218" y="4627"/>
                    <a:pt x="0" y="4850"/>
                    <a:pt x="0" y="5144"/>
                  </a:cubicBezTo>
                  <a:lnTo>
                    <a:pt x="0" y="6807"/>
                  </a:lnTo>
                  <a:cubicBezTo>
                    <a:pt x="0" y="7101"/>
                    <a:pt x="218" y="7325"/>
                    <a:pt x="511" y="7325"/>
                  </a:cubicBezTo>
                  <a:lnTo>
                    <a:pt x="4873" y="7325"/>
                  </a:lnTo>
                  <a:cubicBezTo>
                    <a:pt x="5167" y="7325"/>
                    <a:pt x="5390" y="7101"/>
                    <a:pt x="5390" y="6807"/>
                  </a:cubicBezTo>
                  <a:lnTo>
                    <a:pt x="5390" y="5144"/>
                  </a:lnTo>
                  <a:cubicBezTo>
                    <a:pt x="5390" y="4850"/>
                    <a:pt x="5167" y="4627"/>
                    <a:pt x="4873" y="4627"/>
                  </a:cubicBezTo>
                  <a:lnTo>
                    <a:pt x="2963" y="4627"/>
                  </a:lnTo>
                  <a:lnTo>
                    <a:pt x="2963" y="4068"/>
                  </a:lnTo>
                  <a:lnTo>
                    <a:pt x="8917" y="4068"/>
                  </a:lnTo>
                  <a:lnTo>
                    <a:pt x="8917" y="4627"/>
                  </a:lnTo>
                  <a:lnTo>
                    <a:pt x="7030" y="4627"/>
                  </a:lnTo>
                  <a:cubicBezTo>
                    <a:pt x="6736" y="4627"/>
                    <a:pt x="6489" y="4850"/>
                    <a:pt x="6489" y="5144"/>
                  </a:cubicBezTo>
                  <a:lnTo>
                    <a:pt x="6489" y="6807"/>
                  </a:lnTo>
                  <a:cubicBezTo>
                    <a:pt x="6489" y="7101"/>
                    <a:pt x="6736" y="7325"/>
                    <a:pt x="7030" y="7325"/>
                  </a:cubicBezTo>
                  <a:lnTo>
                    <a:pt x="7741" y="7325"/>
                  </a:lnTo>
                  <a:cubicBezTo>
                    <a:pt x="7912" y="7325"/>
                    <a:pt x="8035" y="7201"/>
                    <a:pt x="8035" y="7054"/>
                  </a:cubicBezTo>
                  <a:cubicBezTo>
                    <a:pt x="8035" y="6884"/>
                    <a:pt x="7912" y="6760"/>
                    <a:pt x="7741" y="6760"/>
                  </a:cubicBezTo>
                  <a:lnTo>
                    <a:pt x="7077" y="6760"/>
                  </a:lnTo>
                  <a:lnTo>
                    <a:pt x="7077" y="5191"/>
                  </a:lnTo>
                  <a:lnTo>
                    <a:pt x="11338" y="5191"/>
                  </a:lnTo>
                  <a:lnTo>
                    <a:pt x="11338" y="6760"/>
                  </a:lnTo>
                  <a:lnTo>
                    <a:pt x="9087" y="6760"/>
                  </a:lnTo>
                  <a:cubicBezTo>
                    <a:pt x="8917" y="6760"/>
                    <a:pt x="8793" y="6884"/>
                    <a:pt x="8793" y="7054"/>
                  </a:cubicBezTo>
                  <a:cubicBezTo>
                    <a:pt x="8793" y="7201"/>
                    <a:pt x="8917" y="7325"/>
                    <a:pt x="9087" y="7325"/>
                  </a:cubicBezTo>
                  <a:lnTo>
                    <a:pt x="11385" y="7325"/>
                  </a:lnTo>
                  <a:cubicBezTo>
                    <a:pt x="11656" y="7325"/>
                    <a:pt x="11903" y="7101"/>
                    <a:pt x="11903" y="6807"/>
                  </a:cubicBezTo>
                  <a:lnTo>
                    <a:pt x="11903" y="5144"/>
                  </a:lnTo>
                  <a:cubicBezTo>
                    <a:pt x="11903" y="4850"/>
                    <a:pt x="11656" y="4627"/>
                    <a:pt x="11385" y="4627"/>
                  </a:cubicBezTo>
                  <a:lnTo>
                    <a:pt x="9475" y="4627"/>
                  </a:lnTo>
                  <a:lnTo>
                    <a:pt x="9475" y="4015"/>
                  </a:lnTo>
                  <a:cubicBezTo>
                    <a:pt x="9475" y="3722"/>
                    <a:pt x="9258" y="3504"/>
                    <a:pt x="8964" y="3504"/>
                  </a:cubicBezTo>
                  <a:lnTo>
                    <a:pt x="6219" y="3504"/>
                  </a:lnTo>
                  <a:lnTo>
                    <a:pt x="6219" y="2716"/>
                  </a:lnTo>
                  <a:lnTo>
                    <a:pt x="8129" y="2716"/>
                  </a:lnTo>
                  <a:cubicBezTo>
                    <a:pt x="8423" y="2716"/>
                    <a:pt x="8646" y="2475"/>
                    <a:pt x="8646" y="2205"/>
                  </a:cubicBezTo>
                  <a:lnTo>
                    <a:pt x="8646" y="512"/>
                  </a:lnTo>
                  <a:cubicBezTo>
                    <a:pt x="8646" y="248"/>
                    <a:pt x="8423" y="1"/>
                    <a:pt x="81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1"/>
          <p:cNvGrpSpPr/>
          <p:nvPr/>
        </p:nvGrpSpPr>
        <p:grpSpPr>
          <a:xfrm>
            <a:off x="4382089" y="1951638"/>
            <a:ext cx="379821" cy="326913"/>
            <a:chOff x="3517676" y="1996038"/>
            <a:chExt cx="379821" cy="326913"/>
          </a:xfrm>
        </p:grpSpPr>
        <p:sp>
          <p:nvSpPr>
            <p:cNvPr id="1565" name="Google Shape;1565;p41"/>
            <p:cNvSpPr/>
            <p:nvPr/>
          </p:nvSpPr>
          <p:spPr>
            <a:xfrm>
              <a:off x="3523403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53" y="2445"/>
                  </a:cubicBezTo>
                  <a:lnTo>
                    <a:pt x="17951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3858320" y="2001298"/>
              <a:ext cx="33895" cy="210481"/>
            </a:xfrm>
            <a:custGeom>
              <a:avLst/>
              <a:gdLst/>
              <a:ahLst/>
              <a:cxnLst/>
              <a:rect l="l" t="t" r="r" b="b"/>
              <a:pathLst>
                <a:path w="1740" h="10805" extrusionOk="0">
                  <a:moveTo>
                    <a:pt x="0" y="1"/>
                  </a:moveTo>
                  <a:cubicBezTo>
                    <a:pt x="541" y="1"/>
                    <a:pt x="982" y="442"/>
                    <a:pt x="982" y="982"/>
                  </a:cubicBezTo>
                  <a:lnTo>
                    <a:pt x="982" y="10804"/>
                  </a:lnTo>
                  <a:lnTo>
                    <a:pt x="1740" y="10804"/>
                  </a:lnTo>
                  <a:lnTo>
                    <a:pt x="1740" y="982"/>
                  </a:lnTo>
                  <a:cubicBezTo>
                    <a:pt x="1740" y="442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3858320" y="2211758"/>
              <a:ext cx="33895" cy="47648"/>
            </a:xfrm>
            <a:custGeom>
              <a:avLst/>
              <a:gdLst/>
              <a:ahLst/>
              <a:cxnLst/>
              <a:rect l="l" t="t" r="r" b="b"/>
              <a:pathLst>
                <a:path w="1740" h="2446" extrusionOk="0">
                  <a:moveTo>
                    <a:pt x="982" y="0"/>
                  </a:moveTo>
                  <a:lnTo>
                    <a:pt x="982" y="1470"/>
                  </a:lnTo>
                  <a:cubicBezTo>
                    <a:pt x="982" y="2005"/>
                    <a:pt x="541" y="2445"/>
                    <a:pt x="0" y="2445"/>
                  </a:cubicBezTo>
                  <a:lnTo>
                    <a:pt x="758" y="2445"/>
                  </a:lnTo>
                  <a:cubicBezTo>
                    <a:pt x="1299" y="2445"/>
                    <a:pt x="1740" y="2005"/>
                    <a:pt x="1740" y="1470"/>
                  </a:cubicBezTo>
                  <a:lnTo>
                    <a:pt x="1740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3665606" y="2259386"/>
              <a:ext cx="83959" cy="57836"/>
            </a:xfrm>
            <a:custGeom>
              <a:avLst/>
              <a:gdLst/>
              <a:ahLst/>
              <a:cxnLst/>
              <a:rect l="l" t="t" r="r" b="b"/>
              <a:pathLst>
                <a:path w="4310" h="2969" extrusionOk="0">
                  <a:moveTo>
                    <a:pt x="318" y="0"/>
                  </a:moveTo>
                  <a:cubicBezTo>
                    <a:pt x="318" y="0"/>
                    <a:pt x="295" y="2158"/>
                    <a:pt x="1" y="2969"/>
                  </a:cubicBezTo>
                  <a:lnTo>
                    <a:pt x="4309" y="2969"/>
                  </a:lnTo>
                  <a:cubicBezTo>
                    <a:pt x="4039" y="2158"/>
                    <a:pt x="4015" y="0"/>
                    <a:pt x="401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3546760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3546760" y="2027069"/>
              <a:ext cx="322102" cy="33915"/>
            </a:xfrm>
            <a:custGeom>
              <a:avLst/>
              <a:gdLst/>
              <a:ahLst/>
              <a:cxnLst/>
              <a:rect l="l" t="t" r="r" b="b"/>
              <a:pathLst>
                <a:path w="16535" h="1741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1740"/>
                  </a:lnTo>
                  <a:lnTo>
                    <a:pt x="16535" y="1740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3845950" y="2027069"/>
              <a:ext cx="22908" cy="33915"/>
            </a:xfrm>
            <a:custGeom>
              <a:avLst/>
              <a:gdLst/>
              <a:ahLst/>
              <a:cxnLst/>
              <a:rect l="l" t="t" r="r" b="b"/>
              <a:pathLst>
                <a:path w="1176" h="1741" extrusionOk="0">
                  <a:moveTo>
                    <a:pt x="0" y="0"/>
                  </a:moveTo>
                  <a:cubicBezTo>
                    <a:pt x="218" y="0"/>
                    <a:pt x="412" y="200"/>
                    <a:pt x="412" y="418"/>
                  </a:cubicBezTo>
                  <a:lnTo>
                    <a:pt x="412" y="1740"/>
                  </a:lnTo>
                  <a:lnTo>
                    <a:pt x="1176" y="1740"/>
                  </a:lnTo>
                  <a:lnTo>
                    <a:pt x="1176" y="418"/>
                  </a:lnTo>
                  <a:cubicBezTo>
                    <a:pt x="1176" y="224"/>
                    <a:pt x="1029" y="24"/>
                    <a:pt x="80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3568285" y="2038523"/>
              <a:ext cx="11474" cy="11454"/>
            </a:xfrm>
            <a:custGeom>
              <a:avLst/>
              <a:gdLst/>
              <a:ahLst/>
              <a:cxnLst/>
              <a:rect l="l" t="t" r="r" b="b"/>
              <a:pathLst>
                <a:path w="589" h="588" extrusionOk="0">
                  <a:moveTo>
                    <a:pt x="294" y="0"/>
                  </a:moveTo>
                  <a:cubicBezTo>
                    <a:pt x="147" y="0"/>
                    <a:pt x="1" y="147"/>
                    <a:pt x="1" y="294"/>
                  </a:cubicBezTo>
                  <a:cubicBezTo>
                    <a:pt x="1" y="464"/>
                    <a:pt x="147" y="588"/>
                    <a:pt x="294" y="588"/>
                  </a:cubicBezTo>
                  <a:cubicBezTo>
                    <a:pt x="441" y="588"/>
                    <a:pt x="588" y="464"/>
                    <a:pt x="588" y="294"/>
                  </a:cubicBezTo>
                  <a:cubicBezTo>
                    <a:pt x="588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3590609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71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4"/>
                    <a:pt x="124" y="588"/>
                    <a:pt x="271" y="588"/>
                  </a:cubicBezTo>
                  <a:cubicBezTo>
                    <a:pt x="442" y="588"/>
                    <a:pt x="565" y="464"/>
                    <a:pt x="565" y="294"/>
                  </a:cubicBezTo>
                  <a:cubicBezTo>
                    <a:pt x="565" y="147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3612601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4" y="0"/>
                  </a:moveTo>
                  <a:cubicBezTo>
                    <a:pt x="124" y="0"/>
                    <a:pt x="0" y="147"/>
                    <a:pt x="0" y="294"/>
                  </a:cubicBezTo>
                  <a:cubicBezTo>
                    <a:pt x="0" y="464"/>
                    <a:pt x="124" y="588"/>
                    <a:pt x="294" y="588"/>
                  </a:cubicBezTo>
                  <a:cubicBezTo>
                    <a:pt x="441" y="588"/>
                    <a:pt x="564" y="464"/>
                    <a:pt x="564" y="294"/>
                  </a:cubicBezTo>
                  <a:cubicBezTo>
                    <a:pt x="564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3612601" y="2095307"/>
              <a:ext cx="26240" cy="62998"/>
            </a:xfrm>
            <a:custGeom>
              <a:avLst/>
              <a:gdLst/>
              <a:ahLst/>
              <a:cxnLst/>
              <a:rect l="l" t="t" r="r" b="b"/>
              <a:pathLst>
                <a:path w="1347" h="3234" extrusionOk="0">
                  <a:moveTo>
                    <a:pt x="664" y="0"/>
                  </a:moveTo>
                  <a:cubicBezTo>
                    <a:pt x="517" y="0"/>
                    <a:pt x="394" y="124"/>
                    <a:pt x="394" y="271"/>
                  </a:cubicBezTo>
                  <a:lnTo>
                    <a:pt x="394" y="688"/>
                  </a:lnTo>
                  <a:lnTo>
                    <a:pt x="294" y="688"/>
                  </a:lnTo>
                  <a:cubicBezTo>
                    <a:pt x="124" y="688"/>
                    <a:pt x="0" y="812"/>
                    <a:pt x="0" y="982"/>
                  </a:cubicBezTo>
                  <a:cubicBezTo>
                    <a:pt x="0" y="1129"/>
                    <a:pt x="124" y="1252"/>
                    <a:pt x="294" y="1252"/>
                  </a:cubicBezTo>
                  <a:lnTo>
                    <a:pt x="394" y="1252"/>
                  </a:lnTo>
                  <a:lnTo>
                    <a:pt x="394" y="2939"/>
                  </a:lnTo>
                  <a:cubicBezTo>
                    <a:pt x="394" y="3110"/>
                    <a:pt x="517" y="3233"/>
                    <a:pt x="664" y="3233"/>
                  </a:cubicBezTo>
                  <a:cubicBezTo>
                    <a:pt x="835" y="3233"/>
                    <a:pt x="958" y="3110"/>
                    <a:pt x="958" y="2939"/>
                  </a:cubicBezTo>
                  <a:lnTo>
                    <a:pt x="958" y="1252"/>
                  </a:lnTo>
                  <a:lnTo>
                    <a:pt x="1052" y="1252"/>
                  </a:lnTo>
                  <a:cubicBezTo>
                    <a:pt x="1223" y="1252"/>
                    <a:pt x="1346" y="1129"/>
                    <a:pt x="1346" y="982"/>
                  </a:cubicBezTo>
                  <a:cubicBezTo>
                    <a:pt x="1346" y="812"/>
                    <a:pt x="1223" y="688"/>
                    <a:pt x="1052" y="688"/>
                  </a:cubicBezTo>
                  <a:lnTo>
                    <a:pt x="958" y="688"/>
                  </a:lnTo>
                  <a:lnTo>
                    <a:pt x="958" y="271"/>
                  </a:lnTo>
                  <a:cubicBezTo>
                    <a:pt x="958" y="124"/>
                    <a:pt x="835" y="0"/>
                    <a:pt x="6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3646496" y="2095307"/>
              <a:ext cx="25772" cy="62998"/>
            </a:xfrm>
            <a:custGeom>
              <a:avLst/>
              <a:gdLst/>
              <a:ahLst/>
              <a:cxnLst/>
              <a:rect l="l" t="t" r="r" b="b"/>
              <a:pathLst>
                <a:path w="1323" h="3234" extrusionOk="0">
                  <a:moveTo>
                    <a:pt x="658" y="0"/>
                  </a:moveTo>
                  <a:cubicBezTo>
                    <a:pt x="511" y="0"/>
                    <a:pt x="364" y="124"/>
                    <a:pt x="364" y="271"/>
                  </a:cubicBezTo>
                  <a:lnTo>
                    <a:pt x="364" y="688"/>
                  </a:lnTo>
                  <a:lnTo>
                    <a:pt x="270" y="688"/>
                  </a:lnTo>
                  <a:cubicBezTo>
                    <a:pt x="123" y="688"/>
                    <a:pt x="0" y="812"/>
                    <a:pt x="0" y="982"/>
                  </a:cubicBezTo>
                  <a:cubicBezTo>
                    <a:pt x="0" y="1129"/>
                    <a:pt x="123" y="1252"/>
                    <a:pt x="270" y="1252"/>
                  </a:cubicBezTo>
                  <a:lnTo>
                    <a:pt x="364" y="1252"/>
                  </a:lnTo>
                  <a:lnTo>
                    <a:pt x="364" y="2939"/>
                  </a:lnTo>
                  <a:cubicBezTo>
                    <a:pt x="364" y="3110"/>
                    <a:pt x="511" y="3233"/>
                    <a:pt x="658" y="3233"/>
                  </a:cubicBezTo>
                  <a:cubicBezTo>
                    <a:pt x="805" y="3233"/>
                    <a:pt x="952" y="3110"/>
                    <a:pt x="952" y="2939"/>
                  </a:cubicBezTo>
                  <a:lnTo>
                    <a:pt x="952" y="1252"/>
                  </a:lnTo>
                  <a:lnTo>
                    <a:pt x="1052" y="1252"/>
                  </a:lnTo>
                  <a:cubicBezTo>
                    <a:pt x="1199" y="1252"/>
                    <a:pt x="1323" y="1129"/>
                    <a:pt x="1323" y="982"/>
                  </a:cubicBezTo>
                  <a:cubicBezTo>
                    <a:pt x="1323" y="812"/>
                    <a:pt x="1199" y="688"/>
                    <a:pt x="1052" y="688"/>
                  </a:cubicBezTo>
                  <a:lnTo>
                    <a:pt x="952" y="688"/>
                  </a:lnTo>
                  <a:lnTo>
                    <a:pt x="952" y="271"/>
                  </a:lnTo>
                  <a:cubicBezTo>
                    <a:pt x="952" y="124"/>
                    <a:pt x="805" y="0"/>
                    <a:pt x="6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3727104" y="2111943"/>
              <a:ext cx="34811" cy="45895"/>
            </a:xfrm>
            <a:custGeom>
              <a:avLst/>
              <a:gdLst/>
              <a:ahLst/>
              <a:cxnLst/>
              <a:rect l="l" t="t" r="r" b="b"/>
              <a:pathLst>
                <a:path w="1787" h="2356" extrusionOk="0">
                  <a:moveTo>
                    <a:pt x="936" y="0"/>
                  </a:moveTo>
                  <a:cubicBezTo>
                    <a:pt x="840" y="0"/>
                    <a:pt x="738" y="15"/>
                    <a:pt x="635" y="52"/>
                  </a:cubicBezTo>
                  <a:cubicBezTo>
                    <a:pt x="370" y="128"/>
                    <a:pt x="170" y="346"/>
                    <a:pt x="147" y="592"/>
                  </a:cubicBezTo>
                  <a:cubicBezTo>
                    <a:pt x="123" y="763"/>
                    <a:pt x="170" y="1010"/>
                    <a:pt x="294" y="1133"/>
                  </a:cubicBezTo>
                  <a:cubicBezTo>
                    <a:pt x="488" y="1304"/>
                    <a:pt x="782" y="1374"/>
                    <a:pt x="1005" y="1451"/>
                  </a:cubicBezTo>
                  <a:cubicBezTo>
                    <a:pt x="1105" y="1498"/>
                    <a:pt x="1199" y="1574"/>
                    <a:pt x="1199" y="1621"/>
                  </a:cubicBezTo>
                  <a:cubicBezTo>
                    <a:pt x="1176" y="1692"/>
                    <a:pt x="1105" y="1791"/>
                    <a:pt x="929" y="1791"/>
                  </a:cubicBezTo>
                  <a:cubicBezTo>
                    <a:pt x="782" y="1791"/>
                    <a:pt x="635" y="1721"/>
                    <a:pt x="541" y="1621"/>
                  </a:cubicBezTo>
                  <a:cubicBezTo>
                    <a:pt x="473" y="1553"/>
                    <a:pt x="392" y="1516"/>
                    <a:pt x="311" y="1516"/>
                  </a:cubicBezTo>
                  <a:cubicBezTo>
                    <a:pt x="245" y="1516"/>
                    <a:pt x="179" y="1542"/>
                    <a:pt x="123" y="1598"/>
                  </a:cubicBezTo>
                  <a:cubicBezTo>
                    <a:pt x="0" y="1692"/>
                    <a:pt x="0" y="1868"/>
                    <a:pt x="100" y="1985"/>
                  </a:cubicBezTo>
                  <a:cubicBezTo>
                    <a:pt x="317" y="2232"/>
                    <a:pt x="611" y="2356"/>
                    <a:pt x="929" y="2356"/>
                  </a:cubicBezTo>
                  <a:cubicBezTo>
                    <a:pt x="1346" y="2356"/>
                    <a:pt x="1693" y="2085"/>
                    <a:pt x="1740" y="1721"/>
                  </a:cubicBezTo>
                  <a:cubicBezTo>
                    <a:pt x="1787" y="1451"/>
                    <a:pt x="1693" y="1104"/>
                    <a:pt x="1199" y="910"/>
                  </a:cubicBezTo>
                  <a:cubicBezTo>
                    <a:pt x="982" y="839"/>
                    <a:pt x="782" y="763"/>
                    <a:pt x="711" y="739"/>
                  </a:cubicBezTo>
                  <a:lnTo>
                    <a:pt x="711" y="692"/>
                  </a:lnTo>
                  <a:cubicBezTo>
                    <a:pt x="711" y="639"/>
                    <a:pt x="758" y="616"/>
                    <a:pt x="811" y="592"/>
                  </a:cubicBezTo>
                  <a:cubicBezTo>
                    <a:pt x="850" y="579"/>
                    <a:pt x="888" y="573"/>
                    <a:pt x="924" y="573"/>
                  </a:cubicBezTo>
                  <a:cubicBezTo>
                    <a:pt x="1092" y="573"/>
                    <a:pt x="1223" y="692"/>
                    <a:pt x="1223" y="692"/>
                  </a:cubicBezTo>
                  <a:cubicBezTo>
                    <a:pt x="1276" y="733"/>
                    <a:pt x="1344" y="752"/>
                    <a:pt x="1411" y="752"/>
                  </a:cubicBezTo>
                  <a:cubicBezTo>
                    <a:pt x="1499" y="752"/>
                    <a:pt x="1587" y="720"/>
                    <a:pt x="1640" y="663"/>
                  </a:cubicBezTo>
                  <a:cubicBezTo>
                    <a:pt x="1740" y="545"/>
                    <a:pt x="1716" y="346"/>
                    <a:pt x="1593" y="252"/>
                  </a:cubicBezTo>
                  <a:cubicBezTo>
                    <a:pt x="1482" y="141"/>
                    <a:pt x="1232" y="0"/>
                    <a:pt x="93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3571148" y="2095307"/>
              <a:ext cx="35746" cy="62998"/>
            </a:xfrm>
            <a:custGeom>
              <a:avLst/>
              <a:gdLst/>
              <a:ahLst/>
              <a:cxnLst/>
              <a:rect l="l" t="t" r="r" b="b"/>
              <a:pathLst>
                <a:path w="1835" h="3234" extrusionOk="0">
                  <a:moveTo>
                    <a:pt x="294" y="0"/>
                  </a:moveTo>
                  <a:cubicBezTo>
                    <a:pt x="118" y="0"/>
                    <a:pt x="0" y="124"/>
                    <a:pt x="0" y="271"/>
                  </a:cubicBezTo>
                  <a:lnTo>
                    <a:pt x="0" y="2939"/>
                  </a:lnTo>
                  <a:cubicBezTo>
                    <a:pt x="0" y="3110"/>
                    <a:pt x="118" y="3233"/>
                    <a:pt x="294" y="3233"/>
                  </a:cubicBezTo>
                  <a:cubicBezTo>
                    <a:pt x="441" y="3233"/>
                    <a:pt x="559" y="3110"/>
                    <a:pt x="559" y="2939"/>
                  </a:cubicBezTo>
                  <a:lnTo>
                    <a:pt x="559" y="2034"/>
                  </a:lnTo>
                  <a:cubicBezTo>
                    <a:pt x="559" y="1693"/>
                    <a:pt x="735" y="1446"/>
                    <a:pt x="953" y="1446"/>
                  </a:cubicBezTo>
                  <a:cubicBezTo>
                    <a:pt x="1100" y="1446"/>
                    <a:pt x="1123" y="1493"/>
                    <a:pt x="1147" y="1517"/>
                  </a:cubicBezTo>
                  <a:cubicBezTo>
                    <a:pt x="1200" y="1546"/>
                    <a:pt x="1270" y="1664"/>
                    <a:pt x="1270" y="2034"/>
                  </a:cubicBezTo>
                  <a:lnTo>
                    <a:pt x="1270" y="2939"/>
                  </a:lnTo>
                  <a:cubicBezTo>
                    <a:pt x="1270" y="3110"/>
                    <a:pt x="1393" y="3233"/>
                    <a:pt x="1540" y="3233"/>
                  </a:cubicBezTo>
                  <a:cubicBezTo>
                    <a:pt x="1711" y="3233"/>
                    <a:pt x="1834" y="3110"/>
                    <a:pt x="1834" y="2939"/>
                  </a:cubicBezTo>
                  <a:lnTo>
                    <a:pt x="1834" y="2034"/>
                  </a:lnTo>
                  <a:cubicBezTo>
                    <a:pt x="1834" y="1593"/>
                    <a:pt x="1734" y="1299"/>
                    <a:pt x="1564" y="1106"/>
                  </a:cubicBezTo>
                  <a:cubicBezTo>
                    <a:pt x="1417" y="959"/>
                    <a:pt x="1200" y="882"/>
                    <a:pt x="953" y="882"/>
                  </a:cubicBezTo>
                  <a:cubicBezTo>
                    <a:pt x="806" y="882"/>
                    <a:pt x="682" y="906"/>
                    <a:pt x="559" y="982"/>
                  </a:cubicBezTo>
                  <a:lnTo>
                    <a:pt x="559" y="271"/>
                  </a:lnTo>
                  <a:cubicBezTo>
                    <a:pt x="559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3790978" y="2105515"/>
              <a:ext cx="29688" cy="52791"/>
            </a:xfrm>
            <a:custGeom>
              <a:avLst/>
              <a:gdLst/>
              <a:ahLst/>
              <a:cxnLst/>
              <a:rect l="l" t="t" r="r" b="b"/>
              <a:pathLst>
                <a:path w="1524" h="2710" extrusionOk="0">
                  <a:moveTo>
                    <a:pt x="1203" y="0"/>
                  </a:moveTo>
                  <a:cubicBezTo>
                    <a:pt x="1085" y="0"/>
                    <a:pt x="972" y="72"/>
                    <a:pt x="935" y="188"/>
                  </a:cubicBezTo>
                  <a:lnTo>
                    <a:pt x="77" y="2315"/>
                  </a:lnTo>
                  <a:cubicBezTo>
                    <a:pt x="1" y="2515"/>
                    <a:pt x="148" y="2709"/>
                    <a:pt x="348" y="2709"/>
                  </a:cubicBezTo>
                  <a:cubicBezTo>
                    <a:pt x="471" y="2709"/>
                    <a:pt x="565" y="2639"/>
                    <a:pt x="618" y="2539"/>
                  </a:cubicBezTo>
                  <a:lnTo>
                    <a:pt x="1470" y="382"/>
                  </a:lnTo>
                  <a:cubicBezTo>
                    <a:pt x="1523" y="235"/>
                    <a:pt x="1447" y="88"/>
                    <a:pt x="1300" y="17"/>
                  </a:cubicBezTo>
                  <a:cubicBezTo>
                    <a:pt x="1268" y="6"/>
                    <a:pt x="1236" y="0"/>
                    <a:pt x="12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3815834" y="2105515"/>
              <a:ext cx="29103" cy="52791"/>
            </a:xfrm>
            <a:custGeom>
              <a:avLst/>
              <a:gdLst/>
              <a:ahLst/>
              <a:cxnLst/>
              <a:rect l="l" t="t" r="r" b="b"/>
              <a:pathLst>
                <a:path w="1494" h="2710" extrusionOk="0">
                  <a:moveTo>
                    <a:pt x="1182" y="0"/>
                  </a:moveTo>
                  <a:cubicBezTo>
                    <a:pt x="1069" y="0"/>
                    <a:pt x="966" y="72"/>
                    <a:pt x="906" y="188"/>
                  </a:cubicBezTo>
                  <a:lnTo>
                    <a:pt x="77" y="2315"/>
                  </a:lnTo>
                  <a:cubicBezTo>
                    <a:pt x="0" y="2462"/>
                    <a:pt x="77" y="2639"/>
                    <a:pt x="224" y="2686"/>
                  </a:cubicBezTo>
                  <a:cubicBezTo>
                    <a:pt x="247" y="2709"/>
                    <a:pt x="294" y="2709"/>
                    <a:pt x="318" y="2709"/>
                  </a:cubicBezTo>
                  <a:cubicBezTo>
                    <a:pt x="441" y="2709"/>
                    <a:pt x="541" y="2639"/>
                    <a:pt x="588" y="2539"/>
                  </a:cubicBezTo>
                  <a:lnTo>
                    <a:pt x="1446" y="382"/>
                  </a:lnTo>
                  <a:cubicBezTo>
                    <a:pt x="1493" y="235"/>
                    <a:pt x="1423" y="88"/>
                    <a:pt x="1276" y="17"/>
                  </a:cubicBezTo>
                  <a:cubicBezTo>
                    <a:pt x="1244" y="6"/>
                    <a:pt x="1213" y="0"/>
                    <a:pt x="11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3680372" y="2112021"/>
              <a:ext cx="42505" cy="62083"/>
            </a:xfrm>
            <a:custGeom>
              <a:avLst/>
              <a:gdLst/>
              <a:ahLst/>
              <a:cxnLst/>
              <a:rect l="l" t="t" r="r" b="b"/>
              <a:pathLst>
                <a:path w="2182" h="3187" extrusionOk="0">
                  <a:moveTo>
                    <a:pt x="1077" y="565"/>
                  </a:moveTo>
                  <a:cubicBezTo>
                    <a:pt x="1370" y="565"/>
                    <a:pt x="1617" y="806"/>
                    <a:pt x="1617" y="1076"/>
                  </a:cubicBezTo>
                  <a:cubicBezTo>
                    <a:pt x="1617" y="1370"/>
                    <a:pt x="1370" y="1594"/>
                    <a:pt x="1077" y="1594"/>
                  </a:cubicBezTo>
                  <a:cubicBezTo>
                    <a:pt x="806" y="1594"/>
                    <a:pt x="565" y="1370"/>
                    <a:pt x="565" y="1076"/>
                  </a:cubicBezTo>
                  <a:cubicBezTo>
                    <a:pt x="565" y="806"/>
                    <a:pt x="806" y="565"/>
                    <a:pt x="1077" y="565"/>
                  </a:cubicBezTo>
                  <a:close/>
                  <a:moveTo>
                    <a:pt x="295" y="1"/>
                  </a:moveTo>
                  <a:cubicBezTo>
                    <a:pt x="124" y="1"/>
                    <a:pt x="1" y="124"/>
                    <a:pt x="1" y="295"/>
                  </a:cubicBezTo>
                  <a:lnTo>
                    <a:pt x="1" y="2893"/>
                  </a:lnTo>
                  <a:cubicBezTo>
                    <a:pt x="1" y="3063"/>
                    <a:pt x="124" y="3186"/>
                    <a:pt x="295" y="3186"/>
                  </a:cubicBezTo>
                  <a:cubicBezTo>
                    <a:pt x="442" y="3186"/>
                    <a:pt x="565" y="3063"/>
                    <a:pt x="565" y="2893"/>
                  </a:cubicBezTo>
                  <a:lnTo>
                    <a:pt x="565" y="2034"/>
                  </a:lnTo>
                  <a:cubicBezTo>
                    <a:pt x="736" y="2128"/>
                    <a:pt x="906" y="2181"/>
                    <a:pt x="1077" y="2181"/>
                  </a:cubicBezTo>
                  <a:cubicBezTo>
                    <a:pt x="1688" y="2181"/>
                    <a:pt x="2182" y="1688"/>
                    <a:pt x="2182" y="1076"/>
                  </a:cubicBezTo>
                  <a:cubicBezTo>
                    <a:pt x="2182" y="489"/>
                    <a:pt x="1688" y="1"/>
                    <a:pt x="1077" y="1"/>
                  </a:cubicBezTo>
                  <a:cubicBezTo>
                    <a:pt x="883" y="1"/>
                    <a:pt x="712" y="48"/>
                    <a:pt x="536" y="148"/>
                  </a:cubicBezTo>
                  <a:cubicBezTo>
                    <a:pt x="489" y="48"/>
                    <a:pt x="389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3772433" y="2118215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5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cubicBezTo>
                    <a:pt x="441" y="588"/>
                    <a:pt x="565" y="441"/>
                    <a:pt x="565" y="294"/>
                  </a:cubicBezTo>
                  <a:cubicBezTo>
                    <a:pt x="565" y="147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3772433" y="2140656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5" y="0"/>
                  </a:moveTo>
                  <a:cubicBezTo>
                    <a:pt x="124" y="0"/>
                    <a:pt x="1" y="124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cubicBezTo>
                    <a:pt x="441" y="564"/>
                    <a:pt x="565" y="441"/>
                    <a:pt x="565" y="270"/>
                  </a:cubicBezTo>
                  <a:cubicBezTo>
                    <a:pt x="565" y="124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3689430" y="2229835"/>
              <a:ext cx="36778" cy="11026"/>
            </a:xfrm>
            <a:custGeom>
              <a:avLst/>
              <a:gdLst/>
              <a:ahLst/>
              <a:cxnLst/>
              <a:rect l="l" t="t" r="r" b="b"/>
              <a:pathLst>
                <a:path w="1888" h="566" extrusionOk="0">
                  <a:moveTo>
                    <a:pt x="294" y="1"/>
                  </a:moveTo>
                  <a:cubicBezTo>
                    <a:pt x="124" y="1"/>
                    <a:pt x="0" y="124"/>
                    <a:pt x="0" y="295"/>
                  </a:cubicBezTo>
                  <a:cubicBezTo>
                    <a:pt x="0" y="442"/>
                    <a:pt x="124" y="565"/>
                    <a:pt x="294" y="565"/>
                  </a:cubicBezTo>
                  <a:lnTo>
                    <a:pt x="1593" y="565"/>
                  </a:lnTo>
                  <a:cubicBezTo>
                    <a:pt x="1740" y="565"/>
                    <a:pt x="1887" y="442"/>
                    <a:pt x="1887" y="295"/>
                  </a:cubicBezTo>
                  <a:cubicBezTo>
                    <a:pt x="1887" y="124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3517676" y="1996038"/>
              <a:ext cx="379821" cy="326913"/>
            </a:xfrm>
            <a:custGeom>
              <a:avLst/>
              <a:gdLst/>
              <a:ahLst/>
              <a:cxnLst/>
              <a:rect l="l" t="t" r="r" b="b"/>
              <a:pathLst>
                <a:path w="19498" h="16782" extrusionOk="0"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45"/>
                  </a:moveTo>
                  <a:lnTo>
                    <a:pt x="18933" y="12544"/>
                  </a:lnTo>
                  <a:cubicBezTo>
                    <a:pt x="18933" y="12932"/>
                    <a:pt x="18639" y="13225"/>
                    <a:pt x="18245" y="13225"/>
                  </a:cubicBezTo>
                  <a:lnTo>
                    <a:pt x="1247" y="13225"/>
                  </a:lnTo>
                  <a:cubicBezTo>
                    <a:pt x="882" y="13225"/>
                    <a:pt x="588" y="12932"/>
                    <a:pt x="588" y="12544"/>
                  </a:cubicBezTo>
                  <a:lnTo>
                    <a:pt x="588" y="11345"/>
                  </a:lnTo>
                  <a:close/>
                  <a:moveTo>
                    <a:pt x="11315" y="13790"/>
                  </a:moveTo>
                  <a:cubicBezTo>
                    <a:pt x="11339" y="14331"/>
                    <a:pt x="11386" y="15459"/>
                    <a:pt x="11533" y="16194"/>
                  </a:cubicBezTo>
                  <a:lnTo>
                    <a:pt x="7959" y="16194"/>
                  </a:lnTo>
                  <a:cubicBezTo>
                    <a:pt x="8130" y="15459"/>
                    <a:pt x="8182" y="14331"/>
                    <a:pt x="8182" y="13790"/>
                  </a:cubicBezTo>
                  <a:close/>
                  <a:moveTo>
                    <a:pt x="1247" y="0"/>
                  </a:moveTo>
                  <a:cubicBezTo>
                    <a:pt x="565" y="0"/>
                    <a:pt x="1" y="565"/>
                    <a:pt x="1" y="1252"/>
                  </a:cubicBezTo>
                  <a:lnTo>
                    <a:pt x="1" y="5096"/>
                  </a:lnTo>
                  <a:cubicBezTo>
                    <a:pt x="1" y="5243"/>
                    <a:pt x="147" y="5390"/>
                    <a:pt x="294" y="5390"/>
                  </a:cubicBezTo>
                  <a:cubicBezTo>
                    <a:pt x="465" y="5390"/>
                    <a:pt x="588" y="5243"/>
                    <a:pt x="588" y="5096"/>
                  </a:cubicBezTo>
                  <a:lnTo>
                    <a:pt x="588" y="1252"/>
                  </a:lnTo>
                  <a:cubicBezTo>
                    <a:pt x="588" y="882"/>
                    <a:pt x="882" y="565"/>
                    <a:pt x="1247" y="565"/>
                  </a:cubicBezTo>
                  <a:lnTo>
                    <a:pt x="18245" y="565"/>
                  </a:lnTo>
                  <a:cubicBezTo>
                    <a:pt x="18639" y="565"/>
                    <a:pt x="18933" y="882"/>
                    <a:pt x="18933" y="1252"/>
                  </a:cubicBezTo>
                  <a:lnTo>
                    <a:pt x="18933" y="10780"/>
                  </a:lnTo>
                  <a:lnTo>
                    <a:pt x="18322" y="10780"/>
                  </a:lnTo>
                  <a:lnTo>
                    <a:pt x="18322" y="2011"/>
                  </a:lnTo>
                  <a:cubicBezTo>
                    <a:pt x="18322" y="1617"/>
                    <a:pt x="17998" y="1299"/>
                    <a:pt x="17610" y="1299"/>
                  </a:cubicBezTo>
                  <a:lnTo>
                    <a:pt x="13326" y="1299"/>
                  </a:lnTo>
                  <a:cubicBezTo>
                    <a:pt x="13149" y="1299"/>
                    <a:pt x="13032" y="1446"/>
                    <a:pt x="13032" y="1593"/>
                  </a:cubicBezTo>
                  <a:cubicBezTo>
                    <a:pt x="13032" y="1740"/>
                    <a:pt x="13149" y="1887"/>
                    <a:pt x="13326" y="1887"/>
                  </a:cubicBezTo>
                  <a:lnTo>
                    <a:pt x="17610" y="1887"/>
                  </a:lnTo>
                  <a:cubicBezTo>
                    <a:pt x="17681" y="1887"/>
                    <a:pt x="17734" y="1940"/>
                    <a:pt x="17734" y="2011"/>
                  </a:cubicBezTo>
                  <a:lnTo>
                    <a:pt x="17734" y="3063"/>
                  </a:lnTo>
                  <a:lnTo>
                    <a:pt x="1764" y="3063"/>
                  </a:lnTo>
                  <a:lnTo>
                    <a:pt x="1764" y="2011"/>
                  </a:lnTo>
                  <a:cubicBezTo>
                    <a:pt x="1764" y="1940"/>
                    <a:pt x="1834" y="1887"/>
                    <a:pt x="1911" y="1887"/>
                  </a:cubicBezTo>
                  <a:lnTo>
                    <a:pt x="12003" y="1887"/>
                  </a:lnTo>
                  <a:cubicBezTo>
                    <a:pt x="12173" y="1887"/>
                    <a:pt x="12297" y="1740"/>
                    <a:pt x="12297" y="1593"/>
                  </a:cubicBezTo>
                  <a:cubicBezTo>
                    <a:pt x="12297" y="1446"/>
                    <a:pt x="12173" y="1299"/>
                    <a:pt x="12003" y="1299"/>
                  </a:cubicBezTo>
                  <a:lnTo>
                    <a:pt x="1911" y="1299"/>
                  </a:lnTo>
                  <a:cubicBezTo>
                    <a:pt x="1517" y="1299"/>
                    <a:pt x="1200" y="1617"/>
                    <a:pt x="1200" y="2011"/>
                  </a:cubicBezTo>
                  <a:lnTo>
                    <a:pt x="1200" y="10780"/>
                  </a:lnTo>
                  <a:lnTo>
                    <a:pt x="588" y="10780"/>
                  </a:lnTo>
                  <a:lnTo>
                    <a:pt x="588" y="6419"/>
                  </a:lnTo>
                  <a:cubicBezTo>
                    <a:pt x="588" y="6249"/>
                    <a:pt x="465" y="6125"/>
                    <a:pt x="294" y="6125"/>
                  </a:cubicBezTo>
                  <a:cubicBezTo>
                    <a:pt x="147" y="6125"/>
                    <a:pt x="1" y="6249"/>
                    <a:pt x="1" y="6419"/>
                  </a:cubicBezTo>
                  <a:lnTo>
                    <a:pt x="1" y="12544"/>
                  </a:lnTo>
                  <a:cubicBezTo>
                    <a:pt x="1" y="13255"/>
                    <a:pt x="565" y="13790"/>
                    <a:pt x="1247" y="13790"/>
                  </a:cubicBezTo>
                  <a:lnTo>
                    <a:pt x="7618" y="13790"/>
                  </a:lnTo>
                  <a:cubicBezTo>
                    <a:pt x="7595" y="14454"/>
                    <a:pt x="7542" y="15577"/>
                    <a:pt x="7395" y="16194"/>
                  </a:cubicBezTo>
                  <a:lnTo>
                    <a:pt x="6390" y="16194"/>
                  </a:lnTo>
                  <a:cubicBezTo>
                    <a:pt x="6243" y="16194"/>
                    <a:pt x="6096" y="16311"/>
                    <a:pt x="6096" y="16488"/>
                  </a:cubicBezTo>
                  <a:cubicBezTo>
                    <a:pt x="6096" y="16635"/>
                    <a:pt x="6243" y="16782"/>
                    <a:pt x="6390" y="16782"/>
                  </a:cubicBezTo>
                  <a:lnTo>
                    <a:pt x="13126" y="16782"/>
                  </a:lnTo>
                  <a:cubicBezTo>
                    <a:pt x="13273" y="16782"/>
                    <a:pt x="13396" y="16635"/>
                    <a:pt x="13396" y="16488"/>
                  </a:cubicBezTo>
                  <a:cubicBezTo>
                    <a:pt x="13396" y="16311"/>
                    <a:pt x="13273" y="16194"/>
                    <a:pt x="13126" y="16194"/>
                  </a:cubicBezTo>
                  <a:lnTo>
                    <a:pt x="12121" y="16194"/>
                  </a:lnTo>
                  <a:cubicBezTo>
                    <a:pt x="11974" y="15577"/>
                    <a:pt x="11927" y="14454"/>
                    <a:pt x="11903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1"/>
          <p:cNvGrpSpPr/>
          <p:nvPr/>
        </p:nvGrpSpPr>
        <p:grpSpPr>
          <a:xfrm>
            <a:off x="1682085" y="1951695"/>
            <a:ext cx="379821" cy="326796"/>
            <a:chOff x="4093948" y="1308595"/>
            <a:chExt cx="379821" cy="326796"/>
          </a:xfrm>
        </p:grpSpPr>
        <p:sp>
          <p:nvSpPr>
            <p:cNvPr id="1591" name="Google Shape;1591;p41"/>
            <p:cNvSpPr/>
            <p:nvPr/>
          </p:nvSpPr>
          <p:spPr>
            <a:xfrm>
              <a:off x="4099675" y="1524295"/>
              <a:ext cx="368367" cy="47648"/>
            </a:xfrm>
            <a:custGeom>
              <a:avLst/>
              <a:gdLst/>
              <a:ahLst/>
              <a:cxnLst/>
              <a:rect l="l" t="t" r="r" b="b"/>
              <a:pathLst>
                <a:path w="18910" h="2446" extrusionOk="0">
                  <a:moveTo>
                    <a:pt x="0" y="1"/>
                  </a:moveTo>
                  <a:lnTo>
                    <a:pt x="0" y="1494"/>
                  </a:lnTo>
                  <a:cubicBezTo>
                    <a:pt x="0" y="2029"/>
                    <a:pt x="418" y="2446"/>
                    <a:pt x="959" y="2446"/>
                  </a:cubicBezTo>
                  <a:lnTo>
                    <a:pt x="17951" y="2446"/>
                  </a:lnTo>
                  <a:cubicBezTo>
                    <a:pt x="18492" y="2446"/>
                    <a:pt x="18909" y="2029"/>
                    <a:pt x="18909" y="1494"/>
                  </a:cubicBezTo>
                  <a:lnTo>
                    <a:pt x="18909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434592" y="1314302"/>
              <a:ext cx="33447" cy="210014"/>
            </a:xfrm>
            <a:custGeom>
              <a:avLst/>
              <a:gdLst/>
              <a:ahLst/>
              <a:cxnLst/>
              <a:rect l="l" t="t" r="r" b="b"/>
              <a:pathLst>
                <a:path w="1717" h="10781" extrusionOk="0">
                  <a:moveTo>
                    <a:pt x="0" y="1"/>
                  </a:moveTo>
                  <a:cubicBezTo>
                    <a:pt x="541" y="1"/>
                    <a:pt x="958" y="418"/>
                    <a:pt x="958" y="959"/>
                  </a:cubicBezTo>
                  <a:lnTo>
                    <a:pt x="958" y="10781"/>
                  </a:lnTo>
                  <a:lnTo>
                    <a:pt x="1716" y="10781"/>
                  </a:lnTo>
                  <a:lnTo>
                    <a:pt x="1716" y="959"/>
                  </a:lnTo>
                  <a:cubicBezTo>
                    <a:pt x="1716" y="418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434592" y="1524295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8" y="1"/>
                  </a:moveTo>
                  <a:lnTo>
                    <a:pt x="958" y="1494"/>
                  </a:lnTo>
                  <a:cubicBezTo>
                    <a:pt x="958" y="2029"/>
                    <a:pt x="541" y="2446"/>
                    <a:pt x="0" y="2446"/>
                  </a:cubicBezTo>
                  <a:lnTo>
                    <a:pt x="758" y="2446"/>
                  </a:lnTo>
                  <a:cubicBezTo>
                    <a:pt x="1299" y="2446"/>
                    <a:pt x="1716" y="2029"/>
                    <a:pt x="1716" y="1494"/>
                  </a:cubicBezTo>
                  <a:lnTo>
                    <a:pt x="1716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4241878" y="1571923"/>
              <a:ext cx="83959" cy="57739"/>
            </a:xfrm>
            <a:custGeom>
              <a:avLst/>
              <a:gdLst/>
              <a:ahLst/>
              <a:cxnLst/>
              <a:rect l="l" t="t" r="r" b="b"/>
              <a:pathLst>
                <a:path w="4310" h="2964" extrusionOk="0">
                  <a:moveTo>
                    <a:pt x="318" y="1"/>
                  </a:moveTo>
                  <a:cubicBezTo>
                    <a:pt x="318" y="1"/>
                    <a:pt x="271" y="2182"/>
                    <a:pt x="1" y="2963"/>
                  </a:cubicBezTo>
                  <a:lnTo>
                    <a:pt x="4309" y="2963"/>
                  </a:lnTo>
                  <a:cubicBezTo>
                    <a:pt x="4039" y="2182"/>
                    <a:pt x="3992" y="1"/>
                    <a:pt x="3992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122583" y="1339607"/>
              <a:ext cx="322550" cy="184709"/>
            </a:xfrm>
            <a:custGeom>
              <a:avLst/>
              <a:gdLst/>
              <a:ahLst/>
              <a:cxnLst/>
              <a:rect l="l" t="t" r="r" b="b"/>
              <a:pathLst>
                <a:path w="16558" h="9482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9482"/>
                  </a:lnTo>
                  <a:lnTo>
                    <a:pt x="16558" y="9482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4421755" y="1339607"/>
              <a:ext cx="23376" cy="184709"/>
            </a:xfrm>
            <a:custGeom>
              <a:avLst/>
              <a:gdLst/>
              <a:ahLst/>
              <a:cxnLst/>
              <a:rect l="l" t="t" r="r" b="b"/>
              <a:pathLst>
                <a:path w="1200" h="9482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9482"/>
                  </a:lnTo>
                  <a:lnTo>
                    <a:pt x="1200" y="9482"/>
                  </a:lnTo>
                  <a:lnTo>
                    <a:pt x="1200" y="442"/>
                  </a:lnTo>
                  <a:cubicBezTo>
                    <a:pt x="1200" y="195"/>
                    <a:pt x="1006" y="1"/>
                    <a:pt x="759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122583" y="1339607"/>
              <a:ext cx="322550" cy="33915"/>
            </a:xfrm>
            <a:custGeom>
              <a:avLst/>
              <a:gdLst/>
              <a:ahLst/>
              <a:cxnLst/>
              <a:rect l="l" t="t" r="r" b="b"/>
              <a:pathLst>
                <a:path w="16558" h="1741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1741"/>
                  </a:lnTo>
                  <a:lnTo>
                    <a:pt x="16558" y="1741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421755" y="1339607"/>
              <a:ext cx="23376" cy="33915"/>
            </a:xfrm>
            <a:custGeom>
              <a:avLst/>
              <a:gdLst/>
              <a:ahLst/>
              <a:cxnLst/>
              <a:rect l="l" t="t" r="r" b="b"/>
              <a:pathLst>
                <a:path w="1200" h="1741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1741"/>
                  </a:lnTo>
                  <a:lnTo>
                    <a:pt x="1200" y="1741"/>
                  </a:lnTo>
                  <a:lnTo>
                    <a:pt x="1200" y="442"/>
                  </a:lnTo>
                  <a:cubicBezTo>
                    <a:pt x="1200" y="224"/>
                    <a:pt x="1029" y="48"/>
                    <a:pt x="830" y="24"/>
                  </a:cubicBezTo>
                  <a:cubicBezTo>
                    <a:pt x="806" y="1"/>
                    <a:pt x="782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4148336" y="1394910"/>
              <a:ext cx="91614" cy="104569"/>
            </a:xfrm>
            <a:custGeom>
              <a:avLst/>
              <a:gdLst/>
              <a:ahLst/>
              <a:cxnLst/>
              <a:rect l="l" t="t" r="r" b="b"/>
              <a:pathLst>
                <a:path w="4703" h="5368" extrusionOk="0">
                  <a:moveTo>
                    <a:pt x="1" y="1"/>
                  </a:moveTo>
                  <a:lnTo>
                    <a:pt x="1" y="5367"/>
                  </a:lnTo>
                  <a:lnTo>
                    <a:pt x="4703" y="5367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4265234" y="1394910"/>
              <a:ext cx="154145" cy="48232"/>
            </a:xfrm>
            <a:custGeom>
              <a:avLst/>
              <a:gdLst/>
              <a:ahLst/>
              <a:cxnLst/>
              <a:rect l="l" t="t" r="r" b="b"/>
              <a:pathLst>
                <a:path w="791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7912" y="2475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4144557" y="1351528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4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64"/>
                    <a:pt x="294" y="564"/>
                  </a:cubicBezTo>
                  <a:cubicBezTo>
                    <a:pt x="441" y="564"/>
                    <a:pt x="565" y="441"/>
                    <a:pt x="565" y="294"/>
                  </a:cubicBezTo>
                  <a:cubicBezTo>
                    <a:pt x="565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4165965" y="1351450"/>
              <a:ext cx="12039" cy="11162"/>
            </a:xfrm>
            <a:custGeom>
              <a:avLst/>
              <a:gdLst/>
              <a:ahLst/>
              <a:cxnLst/>
              <a:rect l="l" t="t" r="r" b="b"/>
              <a:pathLst>
                <a:path w="618" h="573" extrusionOk="0">
                  <a:moveTo>
                    <a:pt x="314" y="1"/>
                  </a:moveTo>
                  <a:cubicBezTo>
                    <a:pt x="300" y="1"/>
                    <a:pt x="285" y="2"/>
                    <a:pt x="271" y="4"/>
                  </a:cubicBezTo>
                  <a:cubicBezTo>
                    <a:pt x="124" y="28"/>
                    <a:pt x="1" y="175"/>
                    <a:pt x="30" y="322"/>
                  </a:cubicBezTo>
                  <a:cubicBezTo>
                    <a:pt x="51" y="480"/>
                    <a:pt x="172" y="572"/>
                    <a:pt x="320" y="572"/>
                  </a:cubicBezTo>
                  <a:cubicBezTo>
                    <a:pt x="337" y="572"/>
                    <a:pt x="354" y="571"/>
                    <a:pt x="371" y="568"/>
                  </a:cubicBezTo>
                  <a:cubicBezTo>
                    <a:pt x="518" y="545"/>
                    <a:pt x="618" y="398"/>
                    <a:pt x="588" y="251"/>
                  </a:cubicBezTo>
                  <a:cubicBezTo>
                    <a:pt x="567" y="97"/>
                    <a:pt x="445" y="1"/>
                    <a:pt x="31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4188406" y="1351450"/>
              <a:ext cx="11941" cy="11162"/>
            </a:xfrm>
            <a:custGeom>
              <a:avLst/>
              <a:gdLst/>
              <a:ahLst/>
              <a:cxnLst/>
              <a:rect l="l" t="t" r="r" b="b"/>
              <a:pathLst>
                <a:path w="613" h="573" extrusionOk="0">
                  <a:moveTo>
                    <a:pt x="297" y="1"/>
                  </a:moveTo>
                  <a:cubicBezTo>
                    <a:pt x="281" y="1"/>
                    <a:pt x="264" y="2"/>
                    <a:pt x="248" y="4"/>
                  </a:cubicBezTo>
                  <a:cubicBezTo>
                    <a:pt x="101" y="28"/>
                    <a:pt x="1" y="175"/>
                    <a:pt x="24" y="322"/>
                  </a:cubicBezTo>
                  <a:cubicBezTo>
                    <a:pt x="51" y="480"/>
                    <a:pt x="172" y="572"/>
                    <a:pt x="303" y="572"/>
                  </a:cubicBezTo>
                  <a:cubicBezTo>
                    <a:pt x="318" y="572"/>
                    <a:pt x="333" y="571"/>
                    <a:pt x="348" y="568"/>
                  </a:cubicBezTo>
                  <a:cubicBezTo>
                    <a:pt x="494" y="545"/>
                    <a:pt x="612" y="398"/>
                    <a:pt x="589" y="251"/>
                  </a:cubicBezTo>
                  <a:cubicBezTo>
                    <a:pt x="567" y="97"/>
                    <a:pt x="445" y="1"/>
                    <a:pt x="2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4265702" y="1542392"/>
              <a:ext cx="36311" cy="11474"/>
            </a:xfrm>
            <a:custGeom>
              <a:avLst/>
              <a:gdLst/>
              <a:ahLst/>
              <a:cxnLst/>
              <a:rect l="l" t="t" r="r" b="b"/>
              <a:pathLst>
                <a:path w="1864" h="589" extrusionOk="0">
                  <a:moveTo>
                    <a:pt x="271" y="1"/>
                  </a:moveTo>
                  <a:cubicBezTo>
                    <a:pt x="124" y="1"/>
                    <a:pt x="0" y="147"/>
                    <a:pt x="0" y="294"/>
                  </a:cubicBezTo>
                  <a:cubicBezTo>
                    <a:pt x="0" y="465"/>
                    <a:pt x="124" y="588"/>
                    <a:pt x="271" y="588"/>
                  </a:cubicBezTo>
                  <a:lnTo>
                    <a:pt x="1593" y="588"/>
                  </a:lnTo>
                  <a:cubicBezTo>
                    <a:pt x="1740" y="588"/>
                    <a:pt x="1864" y="465"/>
                    <a:pt x="1864" y="294"/>
                  </a:cubicBezTo>
                  <a:cubicBezTo>
                    <a:pt x="1864" y="147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093948" y="1308595"/>
              <a:ext cx="379821" cy="326796"/>
            </a:xfrm>
            <a:custGeom>
              <a:avLst/>
              <a:gdLst/>
              <a:ahLst/>
              <a:cxnLst/>
              <a:rect l="l" t="t" r="r" b="b"/>
              <a:pathLst>
                <a:path w="19498" h="16776" extrusionOk="0">
                  <a:moveTo>
                    <a:pt x="17587" y="1887"/>
                  </a:moveTo>
                  <a:cubicBezTo>
                    <a:pt x="17687" y="1887"/>
                    <a:pt x="17734" y="1963"/>
                    <a:pt x="17734" y="2034"/>
                  </a:cubicBezTo>
                  <a:lnTo>
                    <a:pt x="17734" y="3062"/>
                  </a:lnTo>
                  <a:lnTo>
                    <a:pt x="1764" y="3062"/>
                  </a:lnTo>
                  <a:lnTo>
                    <a:pt x="1764" y="2034"/>
                  </a:lnTo>
                  <a:lnTo>
                    <a:pt x="1764" y="1987"/>
                  </a:lnTo>
                  <a:cubicBezTo>
                    <a:pt x="1787" y="1934"/>
                    <a:pt x="1840" y="1887"/>
                    <a:pt x="1911" y="1887"/>
                  </a:cubicBezTo>
                  <a:close/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68"/>
                  </a:moveTo>
                  <a:lnTo>
                    <a:pt x="18933" y="12567"/>
                  </a:lnTo>
                  <a:cubicBezTo>
                    <a:pt x="18933" y="12931"/>
                    <a:pt x="18616" y="13249"/>
                    <a:pt x="18245" y="13249"/>
                  </a:cubicBezTo>
                  <a:lnTo>
                    <a:pt x="1253" y="13249"/>
                  </a:lnTo>
                  <a:cubicBezTo>
                    <a:pt x="882" y="13249"/>
                    <a:pt x="565" y="12931"/>
                    <a:pt x="565" y="12567"/>
                  </a:cubicBezTo>
                  <a:lnTo>
                    <a:pt x="565" y="11368"/>
                  </a:lnTo>
                  <a:close/>
                  <a:moveTo>
                    <a:pt x="11315" y="13813"/>
                  </a:moveTo>
                  <a:cubicBezTo>
                    <a:pt x="11339" y="14330"/>
                    <a:pt x="11392" y="15453"/>
                    <a:pt x="11539" y="16217"/>
                  </a:cubicBezTo>
                  <a:lnTo>
                    <a:pt x="7959" y="16217"/>
                  </a:lnTo>
                  <a:cubicBezTo>
                    <a:pt x="8106" y="15453"/>
                    <a:pt x="8159" y="14330"/>
                    <a:pt x="8182" y="13813"/>
                  </a:cubicBezTo>
                  <a:close/>
                  <a:moveTo>
                    <a:pt x="1253" y="0"/>
                  </a:moveTo>
                  <a:cubicBezTo>
                    <a:pt x="565" y="0"/>
                    <a:pt x="1" y="564"/>
                    <a:pt x="1" y="1252"/>
                  </a:cubicBezTo>
                  <a:lnTo>
                    <a:pt x="1" y="12567"/>
                  </a:lnTo>
                  <a:cubicBezTo>
                    <a:pt x="1" y="13249"/>
                    <a:pt x="565" y="13813"/>
                    <a:pt x="1253" y="13813"/>
                  </a:cubicBezTo>
                  <a:lnTo>
                    <a:pt x="7618" y="13813"/>
                  </a:lnTo>
                  <a:cubicBezTo>
                    <a:pt x="7595" y="14477"/>
                    <a:pt x="7518" y="15600"/>
                    <a:pt x="7371" y="16217"/>
                  </a:cubicBezTo>
                  <a:lnTo>
                    <a:pt x="6396" y="16217"/>
                  </a:lnTo>
                  <a:cubicBezTo>
                    <a:pt x="6225" y="16217"/>
                    <a:pt x="6102" y="16334"/>
                    <a:pt x="6102" y="16481"/>
                  </a:cubicBezTo>
                  <a:cubicBezTo>
                    <a:pt x="6102" y="16658"/>
                    <a:pt x="6225" y="16775"/>
                    <a:pt x="6396" y="16775"/>
                  </a:cubicBezTo>
                  <a:lnTo>
                    <a:pt x="13102" y="16775"/>
                  </a:lnTo>
                  <a:cubicBezTo>
                    <a:pt x="13279" y="16775"/>
                    <a:pt x="13396" y="16658"/>
                    <a:pt x="13396" y="16481"/>
                  </a:cubicBezTo>
                  <a:cubicBezTo>
                    <a:pt x="13396" y="16334"/>
                    <a:pt x="13279" y="16217"/>
                    <a:pt x="13102" y="16217"/>
                  </a:cubicBezTo>
                  <a:lnTo>
                    <a:pt x="12126" y="16217"/>
                  </a:lnTo>
                  <a:cubicBezTo>
                    <a:pt x="11980" y="15600"/>
                    <a:pt x="11903" y="14477"/>
                    <a:pt x="11880" y="13813"/>
                  </a:cubicBezTo>
                  <a:lnTo>
                    <a:pt x="18245" y="13813"/>
                  </a:lnTo>
                  <a:cubicBezTo>
                    <a:pt x="18933" y="13813"/>
                    <a:pt x="19497" y="13249"/>
                    <a:pt x="19497" y="12567"/>
                  </a:cubicBezTo>
                  <a:lnTo>
                    <a:pt x="19497" y="3527"/>
                  </a:lnTo>
                  <a:cubicBezTo>
                    <a:pt x="19497" y="3356"/>
                    <a:pt x="19374" y="3233"/>
                    <a:pt x="19203" y="3233"/>
                  </a:cubicBezTo>
                  <a:cubicBezTo>
                    <a:pt x="19056" y="3233"/>
                    <a:pt x="18933" y="3356"/>
                    <a:pt x="18933" y="3527"/>
                  </a:cubicBezTo>
                  <a:lnTo>
                    <a:pt x="18933" y="10780"/>
                  </a:lnTo>
                  <a:lnTo>
                    <a:pt x="18298" y="10780"/>
                  </a:lnTo>
                  <a:lnTo>
                    <a:pt x="18298" y="2034"/>
                  </a:lnTo>
                  <a:cubicBezTo>
                    <a:pt x="18298" y="1640"/>
                    <a:pt x="17981" y="1323"/>
                    <a:pt x="17587" y="1323"/>
                  </a:cubicBezTo>
                  <a:lnTo>
                    <a:pt x="1911" y="1323"/>
                  </a:lnTo>
                  <a:cubicBezTo>
                    <a:pt x="1546" y="1323"/>
                    <a:pt x="1229" y="1593"/>
                    <a:pt x="1200" y="1963"/>
                  </a:cubicBezTo>
                  <a:lnTo>
                    <a:pt x="1200" y="10780"/>
                  </a:lnTo>
                  <a:lnTo>
                    <a:pt x="565" y="10780"/>
                  </a:lnTo>
                  <a:lnTo>
                    <a:pt x="565" y="1252"/>
                  </a:lnTo>
                  <a:cubicBezTo>
                    <a:pt x="565" y="882"/>
                    <a:pt x="882" y="564"/>
                    <a:pt x="1253" y="564"/>
                  </a:cubicBezTo>
                  <a:lnTo>
                    <a:pt x="18245" y="564"/>
                  </a:lnTo>
                  <a:cubicBezTo>
                    <a:pt x="18616" y="564"/>
                    <a:pt x="18933" y="882"/>
                    <a:pt x="18933" y="1252"/>
                  </a:cubicBezTo>
                  <a:lnTo>
                    <a:pt x="18933" y="2204"/>
                  </a:lnTo>
                  <a:cubicBezTo>
                    <a:pt x="18933" y="2351"/>
                    <a:pt x="19056" y="2475"/>
                    <a:pt x="19203" y="2475"/>
                  </a:cubicBezTo>
                  <a:cubicBezTo>
                    <a:pt x="19374" y="2475"/>
                    <a:pt x="19497" y="2351"/>
                    <a:pt x="19497" y="2204"/>
                  </a:cubicBezTo>
                  <a:lnTo>
                    <a:pt x="19497" y="1252"/>
                  </a:lnTo>
                  <a:cubicBezTo>
                    <a:pt x="19497" y="564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142609" y="1389202"/>
              <a:ext cx="102621" cy="116003"/>
            </a:xfrm>
            <a:custGeom>
              <a:avLst/>
              <a:gdLst/>
              <a:ahLst/>
              <a:cxnLst/>
              <a:rect l="l" t="t" r="r" b="b"/>
              <a:pathLst>
                <a:path w="5268" h="5955" extrusionOk="0">
                  <a:moveTo>
                    <a:pt x="4362" y="588"/>
                  </a:moveTo>
                  <a:lnTo>
                    <a:pt x="2646" y="2551"/>
                  </a:lnTo>
                  <a:lnTo>
                    <a:pt x="906" y="588"/>
                  </a:lnTo>
                  <a:close/>
                  <a:moveTo>
                    <a:pt x="4703" y="1058"/>
                  </a:moveTo>
                  <a:lnTo>
                    <a:pt x="4703" y="4902"/>
                  </a:lnTo>
                  <a:lnTo>
                    <a:pt x="3016" y="2992"/>
                  </a:lnTo>
                  <a:lnTo>
                    <a:pt x="4703" y="1058"/>
                  </a:lnTo>
                  <a:close/>
                  <a:moveTo>
                    <a:pt x="2646" y="3409"/>
                  </a:moveTo>
                  <a:lnTo>
                    <a:pt x="4362" y="5390"/>
                  </a:lnTo>
                  <a:lnTo>
                    <a:pt x="906" y="5390"/>
                  </a:lnTo>
                  <a:lnTo>
                    <a:pt x="2646" y="3409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157"/>
                  </a:lnTo>
                  <a:cubicBezTo>
                    <a:pt x="1" y="2304"/>
                    <a:pt x="124" y="2428"/>
                    <a:pt x="295" y="2428"/>
                  </a:cubicBezTo>
                  <a:cubicBezTo>
                    <a:pt x="441" y="2428"/>
                    <a:pt x="565" y="2304"/>
                    <a:pt x="565" y="2157"/>
                  </a:cubicBezTo>
                  <a:lnTo>
                    <a:pt x="565" y="1058"/>
                  </a:lnTo>
                  <a:lnTo>
                    <a:pt x="2258" y="2992"/>
                  </a:lnTo>
                  <a:lnTo>
                    <a:pt x="565" y="4902"/>
                  </a:lnTo>
                  <a:lnTo>
                    <a:pt x="565" y="3480"/>
                  </a:lnTo>
                  <a:cubicBezTo>
                    <a:pt x="565" y="3333"/>
                    <a:pt x="441" y="3209"/>
                    <a:pt x="295" y="3209"/>
                  </a:cubicBezTo>
                  <a:cubicBezTo>
                    <a:pt x="124" y="3209"/>
                    <a:pt x="1" y="3333"/>
                    <a:pt x="1" y="3480"/>
                  </a:cubicBezTo>
                  <a:lnTo>
                    <a:pt x="1" y="5660"/>
                  </a:lnTo>
                  <a:cubicBezTo>
                    <a:pt x="1" y="5831"/>
                    <a:pt x="124" y="5954"/>
                    <a:pt x="295" y="5954"/>
                  </a:cubicBezTo>
                  <a:lnTo>
                    <a:pt x="4997" y="5954"/>
                  </a:lnTo>
                  <a:cubicBezTo>
                    <a:pt x="5144" y="5954"/>
                    <a:pt x="5267" y="5831"/>
                    <a:pt x="5267" y="5660"/>
                  </a:cubicBezTo>
                  <a:lnTo>
                    <a:pt x="5267" y="294"/>
                  </a:lnTo>
                  <a:cubicBezTo>
                    <a:pt x="5267" y="123"/>
                    <a:pt x="5144" y="0"/>
                    <a:pt x="499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4259507" y="1389202"/>
              <a:ext cx="165599" cy="59200"/>
            </a:xfrm>
            <a:custGeom>
              <a:avLst/>
              <a:gdLst/>
              <a:ahLst/>
              <a:cxnLst/>
              <a:rect l="l" t="t" r="r" b="b"/>
              <a:pathLst>
                <a:path w="8501" h="3039" extrusionOk="0">
                  <a:moveTo>
                    <a:pt x="6343" y="588"/>
                  </a:moveTo>
                  <a:lnTo>
                    <a:pt x="4262" y="1228"/>
                  </a:lnTo>
                  <a:lnTo>
                    <a:pt x="2158" y="588"/>
                  </a:lnTo>
                  <a:close/>
                  <a:moveTo>
                    <a:pt x="565" y="688"/>
                  </a:moveTo>
                  <a:lnTo>
                    <a:pt x="3281" y="1522"/>
                  </a:lnTo>
                  <a:lnTo>
                    <a:pt x="565" y="2381"/>
                  </a:lnTo>
                  <a:lnTo>
                    <a:pt x="565" y="688"/>
                  </a:lnTo>
                  <a:close/>
                  <a:moveTo>
                    <a:pt x="7936" y="688"/>
                  </a:moveTo>
                  <a:lnTo>
                    <a:pt x="7936" y="2381"/>
                  </a:lnTo>
                  <a:lnTo>
                    <a:pt x="5220" y="1522"/>
                  </a:lnTo>
                  <a:lnTo>
                    <a:pt x="7936" y="688"/>
                  </a:lnTo>
                  <a:close/>
                  <a:moveTo>
                    <a:pt x="4262" y="1840"/>
                  </a:moveTo>
                  <a:lnTo>
                    <a:pt x="6343" y="2475"/>
                  </a:lnTo>
                  <a:lnTo>
                    <a:pt x="2158" y="2475"/>
                  </a:lnTo>
                  <a:lnTo>
                    <a:pt x="4262" y="1840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768"/>
                  </a:lnTo>
                  <a:cubicBezTo>
                    <a:pt x="1" y="2915"/>
                    <a:pt x="124" y="3039"/>
                    <a:pt x="295" y="3039"/>
                  </a:cubicBezTo>
                  <a:lnTo>
                    <a:pt x="8206" y="3039"/>
                  </a:lnTo>
                  <a:cubicBezTo>
                    <a:pt x="8377" y="3039"/>
                    <a:pt x="8500" y="2915"/>
                    <a:pt x="8500" y="2768"/>
                  </a:cubicBezTo>
                  <a:lnTo>
                    <a:pt x="8500" y="294"/>
                  </a:ln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259507" y="1464648"/>
              <a:ext cx="165599" cy="11474"/>
            </a:xfrm>
            <a:custGeom>
              <a:avLst/>
              <a:gdLst/>
              <a:ahLst/>
              <a:cxnLst/>
              <a:rect l="l" t="t" r="r" b="b"/>
              <a:pathLst>
                <a:path w="8501" h="589" extrusionOk="0">
                  <a:moveTo>
                    <a:pt x="295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lnTo>
                    <a:pt x="8206" y="588"/>
                  </a:lnTo>
                  <a:cubicBezTo>
                    <a:pt x="8377" y="588"/>
                    <a:pt x="8500" y="441"/>
                    <a:pt x="8500" y="294"/>
                  </a:cubicBezTo>
                  <a:cubicBezTo>
                    <a:pt x="8500" y="124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259507" y="1487556"/>
              <a:ext cx="165599" cy="11006"/>
            </a:xfrm>
            <a:custGeom>
              <a:avLst/>
              <a:gdLst/>
              <a:ahLst/>
              <a:cxnLst/>
              <a:rect l="l" t="t" r="r" b="b"/>
              <a:pathLst>
                <a:path w="8501" h="565" extrusionOk="0">
                  <a:moveTo>
                    <a:pt x="295" y="0"/>
                  </a:moveTo>
                  <a:cubicBezTo>
                    <a:pt x="124" y="0"/>
                    <a:pt x="1" y="123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lnTo>
                    <a:pt x="8206" y="564"/>
                  </a:lnTo>
                  <a:cubicBezTo>
                    <a:pt x="8377" y="564"/>
                    <a:pt x="8500" y="441"/>
                    <a:pt x="8500" y="270"/>
                  </a:cubicBez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9"/>
          <p:cNvSpPr txBox="1">
            <a:spLocks noGrp="1"/>
          </p:cNvSpPr>
          <p:nvPr>
            <p:ph type="title" idx="4294967295"/>
          </p:nvPr>
        </p:nvSpPr>
        <p:spPr>
          <a:xfrm>
            <a:off x="904788" y="1601396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5" name="Google Shape;2315;p49"/>
          <p:cNvSpPr txBox="1">
            <a:spLocks noGrp="1"/>
          </p:cNvSpPr>
          <p:nvPr>
            <p:ph type="subTitle" idx="2"/>
          </p:nvPr>
        </p:nvSpPr>
        <p:spPr>
          <a:xfrm>
            <a:off x="1683898" y="1601396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Zoho CRM</a:t>
            </a:r>
            <a:endParaRPr dirty="0"/>
          </a:p>
        </p:txBody>
      </p:sp>
      <p:sp>
        <p:nvSpPr>
          <p:cNvPr id="2316" name="Google Shape;2316;p49"/>
          <p:cNvSpPr txBox="1">
            <a:spLocks noGrp="1"/>
          </p:cNvSpPr>
          <p:nvPr>
            <p:ph type="title" idx="4294967295"/>
          </p:nvPr>
        </p:nvSpPr>
        <p:spPr>
          <a:xfrm>
            <a:off x="904788" y="2543609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7" name="Google Shape;2317;p49"/>
          <p:cNvSpPr txBox="1">
            <a:spLocks noGrp="1"/>
          </p:cNvSpPr>
          <p:nvPr>
            <p:ph type="title" idx="4294967295"/>
          </p:nvPr>
        </p:nvSpPr>
        <p:spPr>
          <a:xfrm>
            <a:off x="904788" y="3485821"/>
            <a:ext cx="7791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8" name="Google Shape;2318;p49"/>
          <p:cNvSpPr txBox="1">
            <a:spLocks noGrp="1"/>
          </p:cNvSpPr>
          <p:nvPr>
            <p:ph type="subTitle" idx="1"/>
          </p:nvPr>
        </p:nvSpPr>
        <p:spPr>
          <a:xfrm>
            <a:off x="1683888" y="2030696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Ofrece módulos para ventas, marketing, soporte, y más, con una alta capacidad de personalización</a:t>
            </a:r>
            <a:endParaRPr dirty="0"/>
          </a:p>
        </p:txBody>
      </p:sp>
      <p:sp>
        <p:nvSpPr>
          <p:cNvPr id="2319" name="Google Shape;2319;p49"/>
          <p:cNvSpPr txBox="1">
            <a:spLocks noGrp="1"/>
          </p:cNvSpPr>
          <p:nvPr>
            <p:ph type="subTitle" idx="4"/>
          </p:nvPr>
        </p:nvSpPr>
        <p:spPr>
          <a:xfrm>
            <a:off x="1683877" y="2543609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HubSpot CRM</a:t>
            </a:r>
            <a:endParaRPr dirty="0"/>
          </a:p>
        </p:txBody>
      </p:sp>
      <p:sp>
        <p:nvSpPr>
          <p:cNvPr id="2320" name="Google Shape;2320;p49"/>
          <p:cNvSpPr txBox="1">
            <a:spLocks noGrp="1"/>
          </p:cNvSpPr>
          <p:nvPr>
            <p:ph type="subTitle" idx="5"/>
          </p:nvPr>
        </p:nvSpPr>
        <p:spPr>
          <a:xfrm>
            <a:off x="1683888" y="3915121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Cuenta con una amplia gama de módulos y aplicaciones adicionales que permiten adaptar el CRM a diversas necesidades empresariales</a:t>
            </a:r>
            <a:endParaRPr dirty="0"/>
          </a:p>
        </p:txBody>
      </p:sp>
      <p:sp>
        <p:nvSpPr>
          <p:cNvPr id="2321" name="Google Shape;2321;p49"/>
          <p:cNvSpPr txBox="1">
            <a:spLocks noGrp="1"/>
          </p:cNvSpPr>
          <p:nvPr>
            <p:ph type="subTitle" idx="6"/>
          </p:nvPr>
        </p:nvSpPr>
        <p:spPr>
          <a:xfrm>
            <a:off x="1683888" y="3485821"/>
            <a:ext cx="65553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Salesforce</a:t>
            </a:r>
            <a:endParaRPr dirty="0"/>
          </a:p>
        </p:txBody>
      </p:sp>
      <p:sp>
        <p:nvSpPr>
          <p:cNvPr id="2322" name="Google Shape;2322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 de herramientas</a:t>
            </a:r>
            <a:endParaRPr dirty="0"/>
          </a:p>
        </p:txBody>
      </p:sp>
      <p:sp>
        <p:nvSpPr>
          <p:cNvPr id="2324" name="Google Shape;2324;p49"/>
          <p:cNvSpPr txBox="1">
            <a:spLocks noGrp="1"/>
          </p:cNvSpPr>
          <p:nvPr>
            <p:ph type="subTitle" idx="3"/>
          </p:nvPr>
        </p:nvSpPr>
        <p:spPr>
          <a:xfrm>
            <a:off x="1683900" y="2972909"/>
            <a:ext cx="65553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Incluye módulos integrados para marketing, ventas y servicio al cliente, facilitando la colaboración entre equipos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Google Shape;1618;p42"/>
          <p:cNvPicPr preferRelativeResize="0"/>
          <p:nvPr/>
        </p:nvPicPr>
        <p:blipFill rotWithShape="1">
          <a:blip r:embed="rId3"/>
          <a:srcRect l="16667" r="16667"/>
          <a:stretch/>
        </p:blipFill>
        <p:spPr>
          <a:xfrm>
            <a:off x="1266725" y="1531025"/>
            <a:ext cx="1296300" cy="12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42"/>
          <p:cNvPicPr preferRelativeResize="0"/>
          <p:nvPr/>
        </p:nvPicPr>
        <p:blipFill rotWithShape="1">
          <a:blip r:embed="rId4"/>
          <a:srcRect l="16667" r="16667"/>
          <a:stretch/>
        </p:blipFill>
        <p:spPr>
          <a:xfrm>
            <a:off x="6580975" y="1531025"/>
            <a:ext cx="1296300" cy="12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42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3923850" y="1531025"/>
            <a:ext cx="1296300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Casos de éxito</a:t>
            </a:r>
            <a:endParaRPr dirty="0"/>
          </a:p>
        </p:txBody>
      </p:sp>
      <p:sp>
        <p:nvSpPr>
          <p:cNvPr id="1622" name="Google Shape;1622;p42"/>
          <p:cNvSpPr txBox="1">
            <a:spLocks noGrp="1"/>
          </p:cNvSpPr>
          <p:nvPr>
            <p:ph type="subTitle" idx="1"/>
          </p:nvPr>
        </p:nvSpPr>
        <p:spPr>
          <a:xfrm>
            <a:off x="654230" y="3403723"/>
            <a:ext cx="2521289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Gestiona la interacción con sus clientes para garantizar una experiencia fluida a través de sus diferentes canales</a:t>
            </a:r>
            <a:endParaRPr dirty="0"/>
          </a:p>
        </p:txBody>
      </p:sp>
      <p:sp>
        <p:nvSpPr>
          <p:cNvPr id="1623" name="Google Shape;1623;p42"/>
          <p:cNvSpPr txBox="1">
            <a:spLocks noGrp="1"/>
          </p:cNvSpPr>
          <p:nvPr>
            <p:ph type="subTitle" idx="2"/>
          </p:nvPr>
        </p:nvSpPr>
        <p:spPr>
          <a:xfrm>
            <a:off x="3273044" y="3396589"/>
            <a:ext cx="2597911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Optimiza sus esfuerzos de marketing, permite una mejor colaboración y gestiona sus relaciones con distribuidores y clientes.</a:t>
            </a:r>
            <a:endParaRPr dirty="0"/>
          </a:p>
        </p:txBody>
      </p:sp>
      <p:sp>
        <p:nvSpPr>
          <p:cNvPr id="1624" name="Google Shape;1624;p42"/>
          <p:cNvSpPr txBox="1">
            <a:spLocks noGrp="1"/>
          </p:cNvSpPr>
          <p:nvPr>
            <p:ph type="subTitle" idx="3"/>
          </p:nvPr>
        </p:nvSpPr>
        <p:spPr>
          <a:xfrm>
            <a:off x="6027767" y="3403723"/>
            <a:ext cx="266629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Gestiona las relaciones con sus suscriptores, y también optimiza sus campañas de marketing</a:t>
            </a:r>
            <a:endParaRPr dirty="0"/>
          </a:p>
        </p:txBody>
      </p:sp>
      <p:sp>
        <p:nvSpPr>
          <p:cNvPr id="1625" name="Google Shape;1625;p42"/>
          <p:cNvSpPr txBox="1">
            <a:spLocks noGrp="1"/>
          </p:cNvSpPr>
          <p:nvPr>
            <p:ph type="subTitle" idx="4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Apple</a:t>
            </a:r>
            <a:endParaRPr dirty="0"/>
          </a:p>
        </p:txBody>
      </p:sp>
      <p:sp>
        <p:nvSpPr>
          <p:cNvPr id="1626" name="Google Shape;1626;p42"/>
          <p:cNvSpPr txBox="1">
            <a:spLocks noGrp="1"/>
          </p:cNvSpPr>
          <p:nvPr>
            <p:ph type="subTitle" idx="5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Coca-cola</a:t>
            </a:r>
            <a:endParaRPr dirty="0"/>
          </a:p>
        </p:txBody>
      </p:sp>
      <p:sp>
        <p:nvSpPr>
          <p:cNvPr id="1627" name="Google Shape;1627;p42"/>
          <p:cNvSpPr txBox="1">
            <a:spLocks noGrp="1"/>
          </p:cNvSpPr>
          <p:nvPr>
            <p:ph type="subTitle" idx="6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Spotify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62"/>
          <p:cNvSpPr txBox="1">
            <a:spLocks noGrp="1"/>
          </p:cNvSpPr>
          <p:nvPr>
            <p:ph type="title"/>
          </p:nvPr>
        </p:nvSpPr>
        <p:spPr>
          <a:xfrm>
            <a:off x="4464712" y="814875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¡Muchas gracias!</a:t>
            </a:r>
            <a:endParaRPr dirty="0"/>
          </a:p>
        </p:txBody>
      </p:sp>
      <p:sp>
        <p:nvSpPr>
          <p:cNvPr id="2832" name="Google Shape;2832;p62"/>
          <p:cNvSpPr txBox="1">
            <a:spLocks noGrp="1"/>
          </p:cNvSpPr>
          <p:nvPr>
            <p:ph type="subTitle" idx="1"/>
          </p:nvPr>
        </p:nvSpPr>
        <p:spPr>
          <a:xfrm>
            <a:off x="4572000" y="2500717"/>
            <a:ext cx="38589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/>
              <a:t>¿Alguna pregunta?</a:t>
            </a:r>
            <a:endParaRPr sz="1600" b="1" dirty="0"/>
          </a:p>
        </p:txBody>
      </p:sp>
      <p:grpSp>
        <p:nvGrpSpPr>
          <p:cNvPr id="2846" name="Google Shape;2846;p62"/>
          <p:cNvGrpSpPr/>
          <p:nvPr/>
        </p:nvGrpSpPr>
        <p:grpSpPr>
          <a:xfrm>
            <a:off x="1311900" y="1759647"/>
            <a:ext cx="2222728" cy="2764328"/>
            <a:chOff x="1311900" y="2073147"/>
            <a:chExt cx="2222728" cy="2764328"/>
          </a:xfrm>
        </p:grpSpPr>
        <p:sp>
          <p:nvSpPr>
            <p:cNvPr id="2847" name="Google Shape;2847;p62"/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62"/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2849" name="Google Shape;2849;p62"/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62"/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62"/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62"/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62"/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62"/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62"/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62"/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62"/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62"/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62"/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62"/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62"/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62"/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62"/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62"/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62"/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62"/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62"/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62"/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62"/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2"/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2"/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62"/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62"/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62"/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2"/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2"/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2"/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2"/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2"/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2"/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2"/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2"/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2"/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2"/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2"/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2"/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2"/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2"/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2"/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2"/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2"/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2"/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2"/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2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2"/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2"/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2"/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2"/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2"/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2"/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2"/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2"/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2"/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2"/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2"/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2"/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2"/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2"/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2"/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2"/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2"/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2"/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2"/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2"/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2"/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2"/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2"/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2"/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2"/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2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2"/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2"/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2"/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2"/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2"/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2"/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2"/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493</Words>
  <Application>Microsoft Office PowerPoint</Application>
  <PresentationFormat>Presentación en pantalla (16:9)</PresentationFormat>
  <Paragraphs>64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PT Sans</vt:lpstr>
      <vt:lpstr>Inter</vt:lpstr>
      <vt:lpstr>Montserrat</vt:lpstr>
      <vt:lpstr>Bebas Neue</vt:lpstr>
      <vt:lpstr>Arial</vt:lpstr>
      <vt:lpstr>Open Sans</vt:lpstr>
      <vt:lpstr>Computer Workshop for Beginners by Slidesgo</vt:lpstr>
      <vt:lpstr>Customer Relationship Management  Colaborativo</vt:lpstr>
      <vt:lpstr>CRM Colaborativo</vt:lpstr>
      <vt:lpstr>¿Cómo se usa?</vt:lpstr>
      <vt:lpstr>Características </vt:lpstr>
      <vt:lpstr>Beneficios</vt:lpstr>
      <vt:lpstr>Desventajas</vt:lpstr>
      <vt:lpstr>01</vt:lpstr>
      <vt:lpstr>Casos de éxito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Shaddai Georgina Caballero Camacaro</cp:lastModifiedBy>
  <cp:revision>2</cp:revision>
  <dcterms:modified xsi:type="dcterms:W3CDTF">2024-10-05T19:48:07Z</dcterms:modified>
</cp:coreProperties>
</file>